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3" r:id="rId1"/>
  </p:sldMasterIdLst>
  <p:notesMasterIdLst>
    <p:notesMasterId r:id="rId10"/>
  </p:notesMasterIdLst>
  <p:sldIdLst>
    <p:sldId id="320" r:id="rId2"/>
    <p:sldId id="321" r:id="rId3"/>
    <p:sldId id="322" r:id="rId4"/>
    <p:sldId id="323" r:id="rId5"/>
    <p:sldId id="324" r:id="rId6"/>
    <p:sldId id="325" r:id="rId7"/>
    <p:sldId id="326" r:id="rId8"/>
    <p:sldId id="327" r:id="rId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3EBF5"/>
    <a:srgbClr val="C4D4E2"/>
    <a:srgbClr val="FFC88A"/>
    <a:srgbClr val="F2F2F2"/>
    <a:srgbClr val="5A5A66"/>
    <a:srgbClr val="000000"/>
    <a:srgbClr val="EFF1F8"/>
    <a:srgbClr val="373737"/>
    <a:srgbClr val="445469"/>
    <a:srgbClr val="626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86429" autoAdjust="0"/>
  </p:normalViewPr>
  <p:slideViewPr>
    <p:cSldViewPr snapToGrid="0" snapToObjects="1">
      <p:cViewPr varScale="1">
        <p:scale>
          <a:sx n="48" d="100"/>
          <a:sy n="48" d="100"/>
        </p:scale>
        <p:origin x="113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93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5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07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02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40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90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444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5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0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>
            <a:extLst>
              <a:ext uri="{FF2B5EF4-FFF2-40B4-BE49-F238E27FC236}">
                <a16:creationId xmlns:a16="http://schemas.microsoft.com/office/drawing/2014/main" id="{D00F8ADD-FB07-C44E-BE00-E516250D7B86}"/>
              </a:ext>
            </a:extLst>
          </p:cNvPr>
          <p:cNvGrpSpPr/>
          <p:nvPr/>
        </p:nvGrpSpPr>
        <p:grpSpPr>
          <a:xfrm>
            <a:off x="2668308" y="1524028"/>
            <a:ext cx="19041035" cy="2561450"/>
            <a:chOff x="2668308" y="861425"/>
            <a:chExt cx="19041035" cy="2561450"/>
          </a:xfrm>
        </p:grpSpPr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A1C0B117-09E8-124B-AE62-70D1FCD79841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0D23DE17-ECC5-9647-A09A-39E1F67062DE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A4354EE-FE5C-D241-BB3C-D2D449F76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010" y="5363878"/>
            <a:ext cx="5118100" cy="4978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131D33-3BFD-1C4F-B66D-F8A06B665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823" y="5283196"/>
            <a:ext cx="5118100" cy="4978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D03778-7C1A-524C-8253-445CCC403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338" y="5363878"/>
            <a:ext cx="5118100" cy="4978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0134662-140C-C340-B850-D53DF55A8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5" y="5283196"/>
            <a:ext cx="5118100" cy="49784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5D777D0-CB6E-204D-9826-7F064BD9B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27" y="5283196"/>
            <a:ext cx="5118100" cy="4978400"/>
          </a:xfrm>
          <a:prstGeom prst="rect">
            <a:avLst/>
          </a:prstGeom>
        </p:spPr>
      </p:pic>
      <p:grpSp>
        <p:nvGrpSpPr>
          <p:cNvPr id="75" name="Grupo 74">
            <a:extLst>
              <a:ext uri="{FF2B5EF4-FFF2-40B4-BE49-F238E27FC236}">
                <a16:creationId xmlns:a16="http://schemas.microsoft.com/office/drawing/2014/main" id="{1DE82180-54F9-1048-93B1-0680C8FE3355}"/>
              </a:ext>
            </a:extLst>
          </p:cNvPr>
          <p:cNvGrpSpPr/>
          <p:nvPr/>
        </p:nvGrpSpPr>
        <p:grpSpPr>
          <a:xfrm>
            <a:off x="3608805" y="6529012"/>
            <a:ext cx="675768" cy="743343"/>
            <a:chOff x="8044114" y="7493224"/>
            <a:chExt cx="675768" cy="743343"/>
          </a:xfrm>
        </p:grpSpPr>
        <p:sp>
          <p:nvSpPr>
            <p:cNvPr id="76" name="Freeform 241">
              <a:extLst>
                <a:ext uri="{FF2B5EF4-FFF2-40B4-BE49-F238E27FC236}">
                  <a16:creationId xmlns:a16="http://schemas.microsoft.com/office/drawing/2014/main" id="{C75F751C-01EB-DC4E-8595-83E1C6EF4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7" name="Freeform 242">
              <a:extLst>
                <a:ext uri="{FF2B5EF4-FFF2-40B4-BE49-F238E27FC236}">
                  <a16:creationId xmlns:a16="http://schemas.microsoft.com/office/drawing/2014/main" id="{AB1764E6-2BDB-224C-A5A3-12DF4AFC4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8" name="Freeform 243">
              <a:extLst>
                <a:ext uri="{FF2B5EF4-FFF2-40B4-BE49-F238E27FC236}">
                  <a16:creationId xmlns:a16="http://schemas.microsoft.com/office/drawing/2014/main" id="{C66ABD98-0A2B-3B48-A51A-54452A123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9" name="Freeform 244">
              <a:extLst>
                <a:ext uri="{FF2B5EF4-FFF2-40B4-BE49-F238E27FC236}">
                  <a16:creationId xmlns:a16="http://schemas.microsoft.com/office/drawing/2014/main" id="{EC2E59BF-25BE-5547-BDF3-126FD267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1" name="Freeform 245">
              <a:extLst>
                <a:ext uri="{FF2B5EF4-FFF2-40B4-BE49-F238E27FC236}">
                  <a16:creationId xmlns:a16="http://schemas.microsoft.com/office/drawing/2014/main" id="{7F23F3FA-B65B-1348-B097-AFB3CD426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2" name="Freeform 246">
              <a:extLst>
                <a:ext uri="{FF2B5EF4-FFF2-40B4-BE49-F238E27FC236}">
                  <a16:creationId xmlns:a16="http://schemas.microsoft.com/office/drawing/2014/main" id="{4DB7147F-10F0-114A-98C9-E0D7588BF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3" name="Freeform 247">
              <a:extLst>
                <a:ext uri="{FF2B5EF4-FFF2-40B4-BE49-F238E27FC236}">
                  <a16:creationId xmlns:a16="http://schemas.microsoft.com/office/drawing/2014/main" id="{62276950-BB9E-3948-9697-E416D88A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4" name="Freeform 248">
              <a:extLst>
                <a:ext uri="{FF2B5EF4-FFF2-40B4-BE49-F238E27FC236}">
                  <a16:creationId xmlns:a16="http://schemas.microsoft.com/office/drawing/2014/main" id="{A218519C-4A4B-1D4F-9F18-F68C80323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F6BADBDE-EF4E-E245-A4B2-AA17D6B8E2FC}"/>
              </a:ext>
            </a:extLst>
          </p:cNvPr>
          <p:cNvGrpSpPr/>
          <p:nvPr/>
        </p:nvGrpSpPr>
        <p:grpSpPr>
          <a:xfrm>
            <a:off x="7709870" y="6628497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86" name="Freeform 257">
              <a:extLst>
                <a:ext uri="{FF2B5EF4-FFF2-40B4-BE49-F238E27FC236}">
                  <a16:creationId xmlns:a16="http://schemas.microsoft.com/office/drawing/2014/main" id="{F0E48907-9088-554E-BFB9-86CB3FF4F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7" name="Freeform 258">
              <a:extLst>
                <a:ext uri="{FF2B5EF4-FFF2-40B4-BE49-F238E27FC236}">
                  <a16:creationId xmlns:a16="http://schemas.microsoft.com/office/drawing/2014/main" id="{49EA7AA0-A9D9-8C42-A66D-F247B3455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8" name="Freeform 259">
              <a:extLst>
                <a:ext uri="{FF2B5EF4-FFF2-40B4-BE49-F238E27FC236}">
                  <a16:creationId xmlns:a16="http://schemas.microsoft.com/office/drawing/2014/main" id="{FE8B0D52-7A5E-2B4C-B07D-1353490BA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0" name="Freeform 260">
              <a:extLst>
                <a:ext uri="{FF2B5EF4-FFF2-40B4-BE49-F238E27FC236}">
                  <a16:creationId xmlns:a16="http://schemas.microsoft.com/office/drawing/2014/main" id="{D4E816A1-36E3-9346-8E89-B68348780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1" name="Freeform 261">
              <a:extLst>
                <a:ext uri="{FF2B5EF4-FFF2-40B4-BE49-F238E27FC236}">
                  <a16:creationId xmlns:a16="http://schemas.microsoft.com/office/drawing/2014/main" id="{72ADB331-F943-BE45-8DDD-5BEF3947E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2" name="Freeform 262">
              <a:extLst>
                <a:ext uri="{FF2B5EF4-FFF2-40B4-BE49-F238E27FC236}">
                  <a16:creationId xmlns:a16="http://schemas.microsoft.com/office/drawing/2014/main" id="{D5BB816F-5FC9-EB41-BFAB-3E1012D60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FDEC80CA-651C-B24D-8668-A6FBE6D3EF98}"/>
              </a:ext>
            </a:extLst>
          </p:cNvPr>
          <p:cNvGrpSpPr/>
          <p:nvPr/>
        </p:nvGrpSpPr>
        <p:grpSpPr>
          <a:xfrm>
            <a:off x="1931015" y="7421025"/>
            <a:ext cx="4031348" cy="1266231"/>
            <a:chOff x="4263265" y="1816281"/>
            <a:chExt cx="4236804" cy="1266231"/>
          </a:xfrm>
        </p:grpSpPr>
        <p:sp>
          <p:nvSpPr>
            <p:cNvPr id="112" name="CuadroTexto 395">
              <a:extLst>
                <a:ext uri="{FF2B5EF4-FFF2-40B4-BE49-F238E27FC236}">
                  <a16:creationId xmlns:a16="http://schemas.microsoft.com/office/drawing/2014/main" id="{7CE38AD3-CC6D-B74F-9332-EE45F2366E9B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13" name="Rectangle 40">
              <a:extLst>
                <a:ext uri="{FF2B5EF4-FFF2-40B4-BE49-F238E27FC236}">
                  <a16:creationId xmlns:a16="http://schemas.microsoft.com/office/drawing/2014/main" id="{AA2A0130-2D89-B24E-8F4D-4F6513DF046D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BA12782A-751B-E64F-B6D6-164B71403E4F}"/>
              </a:ext>
            </a:extLst>
          </p:cNvPr>
          <p:cNvGrpSpPr/>
          <p:nvPr/>
        </p:nvGrpSpPr>
        <p:grpSpPr>
          <a:xfrm>
            <a:off x="6072626" y="7473062"/>
            <a:ext cx="4031348" cy="1266231"/>
            <a:chOff x="4263265" y="1816281"/>
            <a:chExt cx="4236804" cy="1266231"/>
          </a:xfrm>
        </p:grpSpPr>
        <p:sp>
          <p:nvSpPr>
            <p:cNvPr id="115" name="CuadroTexto 395">
              <a:extLst>
                <a:ext uri="{FF2B5EF4-FFF2-40B4-BE49-F238E27FC236}">
                  <a16:creationId xmlns:a16="http://schemas.microsoft.com/office/drawing/2014/main" id="{584EB133-6F3A-6848-8284-ABE6D30C1F7C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16" name="Rectangle 40">
              <a:extLst>
                <a:ext uri="{FF2B5EF4-FFF2-40B4-BE49-F238E27FC236}">
                  <a16:creationId xmlns:a16="http://schemas.microsoft.com/office/drawing/2014/main" id="{6D55F548-049D-4344-9654-293E342D6388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C2A89220-8B01-2A47-8640-2C4011E53ADB}"/>
              </a:ext>
            </a:extLst>
          </p:cNvPr>
          <p:cNvGrpSpPr/>
          <p:nvPr/>
        </p:nvGrpSpPr>
        <p:grpSpPr>
          <a:xfrm>
            <a:off x="12003508" y="6745746"/>
            <a:ext cx="738840" cy="545121"/>
            <a:chOff x="11995104" y="7596840"/>
            <a:chExt cx="738840" cy="545121"/>
          </a:xfrm>
        </p:grpSpPr>
        <p:sp>
          <p:nvSpPr>
            <p:cNvPr id="118" name="Freeform 249">
              <a:extLst>
                <a:ext uri="{FF2B5EF4-FFF2-40B4-BE49-F238E27FC236}">
                  <a16:creationId xmlns:a16="http://schemas.microsoft.com/office/drawing/2014/main" id="{51E361DE-D2AE-6E42-B94C-D7B650F2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9" name="Freeform 250">
              <a:extLst>
                <a:ext uri="{FF2B5EF4-FFF2-40B4-BE49-F238E27FC236}">
                  <a16:creationId xmlns:a16="http://schemas.microsoft.com/office/drawing/2014/main" id="{C53ADA55-C9B5-A048-AD73-F208B28CF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0" name="Freeform 251">
              <a:extLst>
                <a:ext uri="{FF2B5EF4-FFF2-40B4-BE49-F238E27FC236}">
                  <a16:creationId xmlns:a16="http://schemas.microsoft.com/office/drawing/2014/main" id="{2C1EC89C-7AA8-5447-845E-46B07B6BF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1" name="Freeform 252">
              <a:extLst>
                <a:ext uri="{FF2B5EF4-FFF2-40B4-BE49-F238E27FC236}">
                  <a16:creationId xmlns:a16="http://schemas.microsoft.com/office/drawing/2014/main" id="{DE2668FD-D557-B040-B0DA-25B9F28FE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2" name="Freeform 253">
              <a:extLst>
                <a:ext uri="{FF2B5EF4-FFF2-40B4-BE49-F238E27FC236}">
                  <a16:creationId xmlns:a16="http://schemas.microsoft.com/office/drawing/2014/main" id="{27629B61-00D6-CF40-8830-20CC786D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3" name="Freeform 254">
              <a:extLst>
                <a:ext uri="{FF2B5EF4-FFF2-40B4-BE49-F238E27FC236}">
                  <a16:creationId xmlns:a16="http://schemas.microsoft.com/office/drawing/2014/main" id="{F51DC60A-FAFE-254B-8A43-A8012E9CE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4" name="Freeform 255">
              <a:extLst>
                <a:ext uri="{FF2B5EF4-FFF2-40B4-BE49-F238E27FC236}">
                  <a16:creationId xmlns:a16="http://schemas.microsoft.com/office/drawing/2014/main" id="{8EA2DF1E-18DC-C548-AA2F-E491B3B37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5" name="Freeform 256">
              <a:extLst>
                <a:ext uri="{FF2B5EF4-FFF2-40B4-BE49-F238E27FC236}">
                  <a16:creationId xmlns:a16="http://schemas.microsoft.com/office/drawing/2014/main" id="{7EB1D312-222D-D542-BAC9-B71DB017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E063975A-7699-8841-B72E-8F530BA8601B}"/>
              </a:ext>
            </a:extLst>
          </p:cNvPr>
          <p:cNvGrpSpPr/>
          <p:nvPr/>
        </p:nvGrpSpPr>
        <p:grpSpPr>
          <a:xfrm>
            <a:off x="16053118" y="6607067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AC9AA0EB-5F87-5744-A84F-FF076C87C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3CA8A5E5-04A7-D543-B050-E4B543D6F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C80158B7-F886-584A-BC9D-DB6F7F8CA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AF5DA5C1-8CEC-CF44-9B57-14C5C3750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45823AFA-A32E-D544-A6FC-78A2DB5B9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0131CD99-2DB4-FE4E-BC4A-6DCCDDE756D1}"/>
              </a:ext>
            </a:extLst>
          </p:cNvPr>
          <p:cNvGrpSpPr/>
          <p:nvPr/>
        </p:nvGrpSpPr>
        <p:grpSpPr>
          <a:xfrm>
            <a:off x="14343793" y="7445372"/>
            <a:ext cx="4031348" cy="1266231"/>
            <a:chOff x="4263265" y="1816281"/>
            <a:chExt cx="4236804" cy="1266231"/>
          </a:xfrm>
        </p:grpSpPr>
        <p:sp>
          <p:nvSpPr>
            <p:cNvPr id="133" name="CuadroTexto 395">
              <a:extLst>
                <a:ext uri="{FF2B5EF4-FFF2-40B4-BE49-F238E27FC236}">
                  <a16:creationId xmlns:a16="http://schemas.microsoft.com/office/drawing/2014/main" id="{2B79F9B0-EEB1-FD45-856A-4262D00A3B22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34" name="Rectangle 40">
              <a:extLst>
                <a:ext uri="{FF2B5EF4-FFF2-40B4-BE49-F238E27FC236}">
                  <a16:creationId xmlns:a16="http://schemas.microsoft.com/office/drawing/2014/main" id="{4522C9A0-D4B9-6F4B-AAA7-049B72599324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D58EB501-E1C9-FE48-8FBE-202C230AB55B}"/>
              </a:ext>
            </a:extLst>
          </p:cNvPr>
          <p:cNvGrpSpPr/>
          <p:nvPr/>
        </p:nvGrpSpPr>
        <p:grpSpPr>
          <a:xfrm>
            <a:off x="10379779" y="7473062"/>
            <a:ext cx="4031348" cy="1266231"/>
            <a:chOff x="4263265" y="1816281"/>
            <a:chExt cx="4236804" cy="1266231"/>
          </a:xfrm>
        </p:grpSpPr>
        <p:sp>
          <p:nvSpPr>
            <p:cNvPr id="136" name="CuadroTexto 395">
              <a:extLst>
                <a:ext uri="{FF2B5EF4-FFF2-40B4-BE49-F238E27FC236}">
                  <a16:creationId xmlns:a16="http://schemas.microsoft.com/office/drawing/2014/main" id="{BDEF0DBD-D0F8-4946-8EF2-DA3F2A74FBA5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37" name="Rectangle 40">
              <a:extLst>
                <a:ext uri="{FF2B5EF4-FFF2-40B4-BE49-F238E27FC236}">
                  <a16:creationId xmlns:a16="http://schemas.microsoft.com/office/drawing/2014/main" id="{56C2928B-1066-4E4E-B9EA-77BD4B698FD2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C381D27B-B911-A644-AA40-A3568C143397}"/>
              </a:ext>
            </a:extLst>
          </p:cNvPr>
          <p:cNvGrpSpPr/>
          <p:nvPr/>
        </p:nvGrpSpPr>
        <p:grpSpPr>
          <a:xfrm>
            <a:off x="20280116" y="6741615"/>
            <a:ext cx="662115" cy="640044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139" name="Freeform 231">
              <a:extLst>
                <a:ext uri="{FF2B5EF4-FFF2-40B4-BE49-F238E27FC236}">
                  <a16:creationId xmlns:a16="http://schemas.microsoft.com/office/drawing/2014/main" id="{B064D39B-7ED3-DC45-A5A0-DA20059B3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0" name="Freeform 232">
              <a:extLst>
                <a:ext uri="{FF2B5EF4-FFF2-40B4-BE49-F238E27FC236}">
                  <a16:creationId xmlns:a16="http://schemas.microsoft.com/office/drawing/2014/main" id="{E13A2C7C-D703-294D-BC83-CE958CB1A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1" name="Freeform 233">
              <a:extLst>
                <a:ext uri="{FF2B5EF4-FFF2-40B4-BE49-F238E27FC236}">
                  <a16:creationId xmlns:a16="http://schemas.microsoft.com/office/drawing/2014/main" id="{6C1C65E0-45B2-B240-B6C2-724D18E6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19DC2A3E-87BB-1545-BECB-30EA0927FC1E}"/>
              </a:ext>
            </a:extLst>
          </p:cNvPr>
          <p:cNvGrpSpPr/>
          <p:nvPr/>
        </p:nvGrpSpPr>
        <p:grpSpPr>
          <a:xfrm>
            <a:off x="18566072" y="7493007"/>
            <a:ext cx="4031348" cy="1266231"/>
            <a:chOff x="4263265" y="1816281"/>
            <a:chExt cx="4236804" cy="1266231"/>
          </a:xfrm>
        </p:grpSpPr>
        <p:sp>
          <p:nvSpPr>
            <p:cNvPr id="143" name="CuadroTexto 395">
              <a:extLst>
                <a:ext uri="{FF2B5EF4-FFF2-40B4-BE49-F238E27FC236}">
                  <a16:creationId xmlns:a16="http://schemas.microsoft.com/office/drawing/2014/main" id="{120BCF25-0EC3-FD48-8417-5EB8167A191C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Advertise</a:t>
              </a:r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AB94BFD1-B2D5-1743-92F0-CD13CC67246E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297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B9CA1C1-C4C4-604D-A44B-3FB665116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972" y="3530972"/>
            <a:ext cx="4495800" cy="9791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1FE926-7657-D048-B182-ACC63250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066" y="3530972"/>
            <a:ext cx="4495800" cy="9791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9DF757-1567-A641-809E-5F7FC7D84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878" y="3530972"/>
            <a:ext cx="4495800" cy="97917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24BE7E-A20D-9240-AC3E-9EA1EFFF1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84" y="3530972"/>
            <a:ext cx="4495800" cy="9791700"/>
          </a:xfrm>
          <a:prstGeom prst="rect">
            <a:avLst/>
          </a:prstGeom>
        </p:spPr>
      </p:pic>
      <p:sp>
        <p:nvSpPr>
          <p:cNvPr id="69" name="CuadroTexto 598">
            <a:extLst>
              <a:ext uri="{FF2B5EF4-FFF2-40B4-BE49-F238E27FC236}">
                <a16:creationId xmlns:a16="http://schemas.microsoft.com/office/drawing/2014/main" id="{B12DD026-3B01-474C-A4A3-444776361A8D}"/>
              </a:ext>
            </a:extLst>
          </p:cNvPr>
          <p:cNvSpPr txBox="1"/>
          <p:nvPr/>
        </p:nvSpPr>
        <p:spPr>
          <a:xfrm>
            <a:off x="3486429" y="5030294"/>
            <a:ext cx="223651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2"/>
                </a:solidFill>
                <a:latin typeface="Lato Heavy" charset="0"/>
                <a:ea typeface="Lato Heavy" charset="0"/>
                <a:cs typeface="Lato Heavy" charset="0"/>
              </a:rPr>
              <a:t>01</a:t>
            </a:r>
          </a:p>
        </p:txBody>
      </p:sp>
      <p:sp>
        <p:nvSpPr>
          <p:cNvPr id="70" name="CuadroTexto 598">
            <a:extLst>
              <a:ext uri="{FF2B5EF4-FFF2-40B4-BE49-F238E27FC236}">
                <a16:creationId xmlns:a16="http://schemas.microsoft.com/office/drawing/2014/main" id="{91795218-DCDC-7C44-8C83-CC8F855B6370}"/>
              </a:ext>
            </a:extLst>
          </p:cNvPr>
          <p:cNvSpPr txBox="1"/>
          <p:nvPr/>
        </p:nvSpPr>
        <p:spPr>
          <a:xfrm>
            <a:off x="8408053" y="5007182"/>
            <a:ext cx="223651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2"/>
                </a:solidFill>
                <a:latin typeface="Lato Heavy" charset="0"/>
                <a:ea typeface="Lato Heavy" charset="0"/>
                <a:cs typeface="Lato Heavy" charset="0"/>
              </a:rPr>
              <a:t>02</a:t>
            </a:r>
          </a:p>
        </p:txBody>
      </p:sp>
      <p:sp>
        <p:nvSpPr>
          <p:cNvPr id="71" name="CuadroTexto 598">
            <a:extLst>
              <a:ext uri="{FF2B5EF4-FFF2-40B4-BE49-F238E27FC236}">
                <a16:creationId xmlns:a16="http://schemas.microsoft.com/office/drawing/2014/main" id="{168CBDB6-348F-8C4A-B69A-C724AB7E6A61}"/>
              </a:ext>
            </a:extLst>
          </p:cNvPr>
          <p:cNvSpPr txBox="1"/>
          <p:nvPr/>
        </p:nvSpPr>
        <p:spPr>
          <a:xfrm>
            <a:off x="13517935" y="5000472"/>
            <a:ext cx="223651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2"/>
                </a:solidFill>
                <a:latin typeface="Lato Heavy" charset="0"/>
                <a:ea typeface="Lato Heavy" charset="0"/>
                <a:cs typeface="Lato Heavy" charset="0"/>
              </a:rPr>
              <a:t>03</a:t>
            </a:r>
          </a:p>
        </p:txBody>
      </p:sp>
      <p:sp>
        <p:nvSpPr>
          <p:cNvPr id="72" name="CuadroTexto 598">
            <a:extLst>
              <a:ext uri="{FF2B5EF4-FFF2-40B4-BE49-F238E27FC236}">
                <a16:creationId xmlns:a16="http://schemas.microsoft.com/office/drawing/2014/main" id="{8738E67A-9557-9844-9C28-9AC468BA0A6D}"/>
              </a:ext>
            </a:extLst>
          </p:cNvPr>
          <p:cNvSpPr txBox="1"/>
          <p:nvPr/>
        </p:nvSpPr>
        <p:spPr>
          <a:xfrm>
            <a:off x="18547135" y="5007182"/>
            <a:ext cx="223651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2"/>
                </a:solidFill>
                <a:latin typeface="Lato Heavy" charset="0"/>
                <a:ea typeface="Lato Heavy" charset="0"/>
                <a:cs typeface="Lato Heavy" charset="0"/>
              </a:rPr>
              <a:t>04</a:t>
            </a:r>
          </a:p>
        </p:txBody>
      </p:sp>
      <p:grpSp>
        <p:nvGrpSpPr>
          <p:cNvPr id="80" name="Grupo 79">
            <a:extLst>
              <a:ext uri="{FF2B5EF4-FFF2-40B4-BE49-F238E27FC236}">
                <a16:creationId xmlns:a16="http://schemas.microsoft.com/office/drawing/2014/main" id="{8E32B3C6-C9E2-874D-BE5D-156FF4A067FD}"/>
              </a:ext>
            </a:extLst>
          </p:cNvPr>
          <p:cNvGrpSpPr/>
          <p:nvPr/>
        </p:nvGrpSpPr>
        <p:grpSpPr>
          <a:xfrm>
            <a:off x="4403776" y="7932207"/>
            <a:ext cx="675768" cy="743343"/>
            <a:chOff x="8044114" y="7493224"/>
            <a:chExt cx="675768" cy="743343"/>
          </a:xfrm>
        </p:grpSpPr>
        <p:sp>
          <p:nvSpPr>
            <p:cNvPr id="89" name="Freeform 241">
              <a:extLst>
                <a:ext uri="{FF2B5EF4-FFF2-40B4-BE49-F238E27FC236}">
                  <a16:creationId xmlns:a16="http://schemas.microsoft.com/office/drawing/2014/main" id="{959C6233-EB0C-F44F-B392-294E735EC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3" name="Freeform 242">
              <a:extLst>
                <a:ext uri="{FF2B5EF4-FFF2-40B4-BE49-F238E27FC236}">
                  <a16:creationId xmlns:a16="http://schemas.microsoft.com/office/drawing/2014/main" id="{7200FBF6-4B3F-6045-9849-57D96861C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4" name="Freeform 243">
              <a:extLst>
                <a:ext uri="{FF2B5EF4-FFF2-40B4-BE49-F238E27FC236}">
                  <a16:creationId xmlns:a16="http://schemas.microsoft.com/office/drawing/2014/main" id="{92185D56-BBFB-1E4A-BDB8-E47784CFB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5" name="Freeform 244">
              <a:extLst>
                <a:ext uri="{FF2B5EF4-FFF2-40B4-BE49-F238E27FC236}">
                  <a16:creationId xmlns:a16="http://schemas.microsoft.com/office/drawing/2014/main" id="{6FBF2BE3-0458-BE42-832A-8DE1D185E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6" name="Freeform 245">
              <a:extLst>
                <a:ext uri="{FF2B5EF4-FFF2-40B4-BE49-F238E27FC236}">
                  <a16:creationId xmlns:a16="http://schemas.microsoft.com/office/drawing/2014/main" id="{1CACD6A7-F45B-C641-B8B1-1F89CD9D6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7" name="Freeform 246">
              <a:extLst>
                <a:ext uri="{FF2B5EF4-FFF2-40B4-BE49-F238E27FC236}">
                  <a16:creationId xmlns:a16="http://schemas.microsoft.com/office/drawing/2014/main" id="{4F791A51-5CB7-0643-B20B-5747CE8D5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8" name="Freeform 247">
              <a:extLst>
                <a:ext uri="{FF2B5EF4-FFF2-40B4-BE49-F238E27FC236}">
                  <a16:creationId xmlns:a16="http://schemas.microsoft.com/office/drawing/2014/main" id="{440DA5B8-7629-C74C-BB8E-FDF890E29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9" name="Freeform 248">
              <a:extLst>
                <a:ext uri="{FF2B5EF4-FFF2-40B4-BE49-F238E27FC236}">
                  <a16:creationId xmlns:a16="http://schemas.microsoft.com/office/drawing/2014/main" id="{03BBC47A-39A1-F944-A4CE-2C082E607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1AAF8DBF-BB69-E64D-B40F-30DFD95E770C}"/>
              </a:ext>
            </a:extLst>
          </p:cNvPr>
          <p:cNvGrpSpPr/>
          <p:nvPr/>
        </p:nvGrpSpPr>
        <p:grpSpPr>
          <a:xfrm>
            <a:off x="2766532" y="8764877"/>
            <a:ext cx="4031348" cy="1143120"/>
            <a:chOff x="4263265" y="1816281"/>
            <a:chExt cx="4236804" cy="1143120"/>
          </a:xfrm>
        </p:grpSpPr>
        <p:sp>
          <p:nvSpPr>
            <p:cNvPr id="101" name="CuadroTexto 395">
              <a:extLst>
                <a:ext uri="{FF2B5EF4-FFF2-40B4-BE49-F238E27FC236}">
                  <a16:creationId xmlns:a16="http://schemas.microsoft.com/office/drawing/2014/main" id="{C6C41469-BA22-B349-ACCE-8CD3BE2EF6B9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02" name="Rectangle 40">
              <a:extLst>
                <a:ext uri="{FF2B5EF4-FFF2-40B4-BE49-F238E27FC236}">
                  <a16:creationId xmlns:a16="http://schemas.microsoft.com/office/drawing/2014/main" id="{8CF29F7F-CFDD-F44E-B922-498A06EFCE30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2A8D5379-1D57-1C4D-8CBC-DD283F56E055}"/>
              </a:ext>
            </a:extLst>
          </p:cNvPr>
          <p:cNvGrpSpPr/>
          <p:nvPr/>
        </p:nvGrpSpPr>
        <p:grpSpPr>
          <a:xfrm>
            <a:off x="9317232" y="7869135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104" name="Freeform 257">
              <a:extLst>
                <a:ext uri="{FF2B5EF4-FFF2-40B4-BE49-F238E27FC236}">
                  <a16:creationId xmlns:a16="http://schemas.microsoft.com/office/drawing/2014/main" id="{302164D6-B32F-9149-BF4E-4D4FFBFE7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5" name="Freeform 258">
              <a:extLst>
                <a:ext uri="{FF2B5EF4-FFF2-40B4-BE49-F238E27FC236}">
                  <a16:creationId xmlns:a16="http://schemas.microsoft.com/office/drawing/2014/main" id="{F45D124A-174F-0A48-B128-3E9ADEF20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6" name="Freeform 259">
              <a:extLst>
                <a:ext uri="{FF2B5EF4-FFF2-40B4-BE49-F238E27FC236}">
                  <a16:creationId xmlns:a16="http://schemas.microsoft.com/office/drawing/2014/main" id="{CA68805A-5090-FE4C-8C85-245F92711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7" name="Freeform 260">
              <a:extLst>
                <a:ext uri="{FF2B5EF4-FFF2-40B4-BE49-F238E27FC236}">
                  <a16:creationId xmlns:a16="http://schemas.microsoft.com/office/drawing/2014/main" id="{EC058974-383A-CC42-902C-E2083B54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8" name="Freeform 261">
              <a:extLst>
                <a:ext uri="{FF2B5EF4-FFF2-40B4-BE49-F238E27FC236}">
                  <a16:creationId xmlns:a16="http://schemas.microsoft.com/office/drawing/2014/main" id="{84387F7B-4517-B540-BA75-3627E13A2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9" name="Freeform 262">
              <a:extLst>
                <a:ext uri="{FF2B5EF4-FFF2-40B4-BE49-F238E27FC236}">
                  <a16:creationId xmlns:a16="http://schemas.microsoft.com/office/drawing/2014/main" id="{6DC334ED-7712-2646-9B10-2FD9DB80A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2CF01912-6F0A-124D-A291-C83C7CCC623D}"/>
              </a:ext>
            </a:extLst>
          </p:cNvPr>
          <p:cNvGrpSpPr/>
          <p:nvPr/>
        </p:nvGrpSpPr>
        <p:grpSpPr>
          <a:xfrm>
            <a:off x="7679988" y="8713700"/>
            <a:ext cx="4031348" cy="1143120"/>
            <a:chOff x="4263265" y="1816281"/>
            <a:chExt cx="4236804" cy="1143120"/>
          </a:xfrm>
        </p:grpSpPr>
        <p:sp>
          <p:nvSpPr>
            <p:cNvPr id="145" name="CuadroTexto 395">
              <a:extLst>
                <a:ext uri="{FF2B5EF4-FFF2-40B4-BE49-F238E27FC236}">
                  <a16:creationId xmlns:a16="http://schemas.microsoft.com/office/drawing/2014/main" id="{4EB8BE09-6007-9344-821E-04F5A7888AB0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46" name="Rectangle 40">
              <a:extLst>
                <a:ext uri="{FF2B5EF4-FFF2-40B4-BE49-F238E27FC236}">
                  <a16:creationId xmlns:a16="http://schemas.microsoft.com/office/drawing/2014/main" id="{C0AE4059-3F89-F744-95C5-02B851D267BB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AFDABC73-1787-834E-922F-B5D5230C3F19}"/>
              </a:ext>
            </a:extLst>
          </p:cNvPr>
          <p:cNvGrpSpPr/>
          <p:nvPr/>
        </p:nvGrpSpPr>
        <p:grpSpPr>
          <a:xfrm>
            <a:off x="14424886" y="7876489"/>
            <a:ext cx="738840" cy="545121"/>
            <a:chOff x="11995104" y="7596840"/>
            <a:chExt cx="738840" cy="545121"/>
          </a:xfrm>
        </p:grpSpPr>
        <p:sp>
          <p:nvSpPr>
            <p:cNvPr id="148" name="Freeform 249">
              <a:extLst>
                <a:ext uri="{FF2B5EF4-FFF2-40B4-BE49-F238E27FC236}">
                  <a16:creationId xmlns:a16="http://schemas.microsoft.com/office/drawing/2014/main" id="{F2FC02D6-85F6-5249-8AB8-4B31D1128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9" name="Freeform 250">
              <a:extLst>
                <a:ext uri="{FF2B5EF4-FFF2-40B4-BE49-F238E27FC236}">
                  <a16:creationId xmlns:a16="http://schemas.microsoft.com/office/drawing/2014/main" id="{9E7A5A79-0335-6448-9386-2D059EDF7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0" name="Freeform 251">
              <a:extLst>
                <a:ext uri="{FF2B5EF4-FFF2-40B4-BE49-F238E27FC236}">
                  <a16:creationId xmlns:a16="http://schemas.microsoft.com/office/drawing/2014/main" id="{3D879AF4-230F-E242-ADEE-9C11E0A02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1" name="Freeform 252">
              <a:extLst>
                <a:ext uri="{FF2B5EF4-FFF2-40B4-BE49-F238E27FC236}">
                  <a16:creationId xmlns:a16="http://schemas.microsoft.com/office/drawing/2014/main" id="{99E4E105-AC24-CA44-B496-7C82CD45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2" name="Freeform 253">
              <a:extLst>
                <a:ext uri="{FF2B5EF4-FFF2-40B4-BE49-F238E27FC236}">
                  <a16:creationId xmlns:a16="http://schemas.microsoft.com/office/drawing/2014/main" id="{AC4238ED-C1A0-4847-97FF-0227A2983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3" name="Freeform 254">
              <a:extLst>
                <a:ext uri="{FF2B5EF4-FFF2-40B4-BE49-F238E27FC236}">
                  <a16:creationId xmlns:a16="http://schemas.microsoft.com/office/drawing/2014/main" id="{85BEE09E-3426-9B4D-98D1-8F888DA53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4" name="Freeform 255">
              <a:extLst>
                <a:ext uri="{FF2B5EF4-FFF2-40B4-BE49-F238E27FC236}">
                  <a16:creationId xmlns:a16="http://schemas.microsoft.com/office/drawing/2014/main" id="{98F1A885-9D7E-6342-89BF-AEA66ABB2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5" name="Freeform 256">
              <a:extLst>
                <a:ext uri="{FF2B5EF4-FFF2-40B4-BE49-F238E27FC236}">
                  <a16:creationId xmlns:a16="http://schemas.microsoft.com/office/drawing/2014/main" id="{EDEE4A71-BB2E-C24F-8534-CFCA73F66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B9DBB881-378C-2F4E-A1D8-222AF35CECD3}"/>
              </a:ext>
            </a:extLst>
          </p:cNvPr>
          <p:cNvGrpSpPr/>
          <p:nvPr/>
        </p:nvGrpSpPr>
        <p:grpSpPr>
          <a:xfrm>
            <a:off x="12801157" y="8603805"/>
            <a:ext cx="4031348" cy="1143120"/>
            <a:chOff x="4263265" y="1816281"/>
            <a:chExt cx="4236804" cy="1143120"/>
          </a:xfrm>
        </p:grpSpPr>
        <p:sp>
          <p:nvSpPr>
            <p:cNvPr id="157" name="CuadroTexto 395">
              <a:extLst>
                <a:ext uri="{FF2B5EF4-FFF2-40B4-BE49-F238E27FC236}">
                  <a16:creationId xmlns:a16="http://schemas.microsoft.com/office/drawing/2014/main" id="{3922AAF4-16CC-234F-9CF6-897CA1586CDA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58" name="Rectangle 40">
              <a:extLst>
                <a:ext uri="{FF2B5EF4-FFF2-40B4-BE49-F238E27FC236}">
                  <a16:creationId xmlns:a16="http://schemas.microsoft.com/office/drawing/2014/main" id="{68ABD848-EF3D-B948-919A-BF1163E5A432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F2892B09-831C-F449-819E-01B4B506089C}"/>
              </a:ext>
            </a:extLst>
          </p:cNvPr>
          <p:cNvGrpSpPr/>
          <p:nvPr/>
        </p:nvGrpSpPr>
        <p:grpSpPr>
          <a:xfrm>
            <a:off x="19505583" y="7761212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60" name="Freeform 314">
              <a:extLst>
                <a:ext uri="{FF2B5EF4-FFF2-40B4-BE49-F238E27FC236}">
                  <a16:creationId xmlns:a16="http://schemas.microsoft.com/office/drawing/2014/main" id="{CFF9E396-00A0-4E4E-9C86-04DF788A1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61" name="Freeform 315">
              <a:extLst>
                <a:ext uri="{FF2B5EF4-FFF2-40B4-BE49-F238E27FC236}">
                  <a16:creationId xmlns:a16="http://schemas.microsoft.com/office/drawing/2014/main" id="{DC6B786B-B702-1840-8CEA-721FAD2C7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62" name="Freeform 316">
              <a:extLst>
                <a:ext uri="{FF2B5EF4-FFF2-40B4-BE49-F238E27FC236}">
                  <a16:creationId xmlns:a16="http://schemas.microsoft.com/office/drawing/2014/main" id="{997F68B2-36F4-C04A-AC6C-856105DD2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63" name="Freeform 317">
              <a:extLst>
                <a:ext uri="{FF2B5EF4-FFF2-40B4-BE49-F238E27FC236}">
                  <a16:creationId xmlns:a16="http://schemas.microsoft.com/office/drawing/2014/main" id="{7D50BFF3-0516-DD4D-A938-832E6ED5A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64" name="Freeform 318">
              <a:extLst>
                <a:ext uri="{FF2B5EF4-FFF2-40B4-BE49-F238E27FC236}">
                  <a16:creationId xmlns:a16="http://schemas.microsoft.com/office/drawing/2014/main" id="{A802F62C-45D9-C341-ABBC-071366156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54BE8DFF-2666-9B43-8CFB-FF3794E6753B}"/>
              </a:ext>
            </a:extLst>
          </p:cNvPr>
          <p:cNvGrpSpPr/>
          <p:nvPr/>
        </p:nvGrpSpPr>
        <p:grpSpPr>
          <a:xfrm>
            <a:off x="17796258" y="8599517"/>
            <a:ext cx="4031348" cy="1143120"/>
            <a:chOff x="4263265" y="1816281"/>
            <a:chExt cx="4236804" cy="1143120"/>
          </a:xfrm>
        </p:grpSpPr>
        <p:sp>
          <p:nvSpPr>
            <p:cNvPr id="166" name="CuadroTexto 395">
              <a:extLst>
                <a:ext uri="{FF2B5EF4-FFF2-40B4-BE49-F238E27FC236}">
                  <a16:creationId xmlns:a16="http://schemas.microsoft.com/office/drawing/2014/main" id="{FC46AAE5-647F-A344-950C-A2731E176344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67" name="Rectangle 40">
              <a:extLst>
                <a:ext uri="{FF2B5EF4-FFF2-40B4-BE49-F238E27FC236}">
                  <a16:creationId xmlns:a16="http://schemas.microsoft.com/office/drawing/2014/main" id="{C6147A1F-8CD0-444F-B5F6-BB970103E530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68" name="Grupo 167">
            <a:extLst>
              <a:ext uri="{FF2B5EF4-FFF2-40B4-BE49-F238E27FC236}">
                <a16:creationId xmlns:a16="http://schemas.microsoft.com/office/drawing/2014/main" id="{496C3722-A517-D440-AD35-B47B6186D0FB}"/>
              </a:ext>
            </a:extLst>
          </p:cNvPr>
          <p:cNvGrpSpPr/>
          <p:nvPr/>
        </p:nvGrpSpPr>
        <p:grpSpPr>
          <a:xfrm>
            <a:off x="2668308" y="387959"/>
            <a:ext cx="19041035" cy="2561450"/>
            <a:chOff x="2668308" y="861425"/>
            <a:chExt cx="19041035" cy="2561450"/>
          </a:xfrm>
        </p:grpSpPr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8895C02F-1F49-A04D-BDB3-8954374626C2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F4067FAA-53B0-724F-A984-4A1067830280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65597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98283B-AACE-164B-B5B8-7920E5648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940" y="6496628"/>
            <a:ext cx="6654800" cy="6997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A277E1-D9D5-B043-A766-ABD8B1B50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933" y="200315"/>
            <a:ext cx="6654800" cy="69977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3F206F-313D-6E43-9309-245B212AD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83" y="6714260"/>
            <a:ext cx="6654800" cy="69977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5FBF464-76D9-ED4B-9C02-D69C34CA9C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76" y="421987"/>
            <a:ext cx="6654800" cy="6997700"/>
          </a:xfrm>
          <a:prstGeom prst="rect">
            <a:avLst/>
          </a:prstGeom>
        </p:spPr>
      </p:pic>
      <p:grpSp>
        <p:nvGrpSpPr>
          <p:cNvPr id="64" name="Group 71">
            <a:extLst>
              <a:ext uri="{FF2B5EF4-FFF2-40B4-BE49-F238E27FC236}">
                <a16:creationId xmlns:a16="http://schemas.microsoft.com/office/drawing/2014/main" id="{F5E47FC8-362E-3C4A-8515-0D66DC91A39D}"/>
              </a:ext>
            </a:extLst>
          </p:cNvPr>
          <p:cNvGrpSpPr/>
          <p:nvPr/>
        </p:nvGrpSpPr>
        <p:grpSpPr>
          <a:xfrm>
            <a:off x="1101214" y="5129213"/>
            <a:ext cx="8909115" cy="2500601"/>
            <a:chOff x="2232442" y="3643574"/>
            <a:chExt cx="8954788" cy="2500601"/>
          </a:xfrm>
        </p:grpSpPr>
        <p:sp>
          <p:nvSpPr>
            <p:cNvPr id="65" name="CuadroTexto 598">
              <a:extLst>
                <a:ext uri="{FF2B5EF4-FFF2-40B4-BE49-F238E27FC236}">
                  <a16:creationId xmlns:a16="http://schemas.microsoft.com/office/drawing/2014/main" id="{21387EE3-C3C7-5044-B7E3-A475FE284C3B}"/>
                </a:ext>
              </a:extLst>
            </p:cNvPr>
            <p:cNvSpPr txBox="1"/>
            <p:nvPr/>
          </p:nvSpPr>
          <p:spPr>
            <a:xfrm>
              <a:off x="2232442" y="3643574"/>
              <a:ext cx="547847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66" name="CuadroTexto 599">
              <a:extLst>
                <a:ext uri="{FF2B5EF4-FFF2-40B4-BE49-F238E27FC236}">
                  <a16:creationId xmlns:a16="http://schemas.microsoft.com/office/drawing/2014/main" id="{A649E95F-48AF-AA42-BC0B-F217B2228420}"/>
                </a:ext>
              </a:extLst>
            </p:cNvPr>
            <p:cNvSpPr txBox="1"/>
            <p:nvPr/>
          </p:nvSpPr>
          <p:spPr>
            <a:xfrm>
              <a:off x="2236244" y="4943846"/>
              <a:ext cx="89509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1B5194D7-456B-334F-8A11-73B70CC9408C}"/>
              </a:ext>
            </a:extLst>
          </p:cNvPr>
          <p:cNvGrpSpPr/>
          <p:nvPr/>
        </p:nvGrpSpPr>
        <p:grpSpPr>
          <a:xfrm>
            <a:off x="13029237" y="2448485"/>
            <a:ext cx="675768" cy="743343"/>
            <a:chOff x="8044114" y="7493224"/>
            <a:chExt cx="675768" cy="743343"/>
          </a:xfrm>
        </p:grpSpPr>
        <p:sp>
          <p:nvSpPr>
            <p:cNvPr id="135" name="Freeform 241">
              <a:extLst>
                <a:ext uri="{FF2B5EF4-FFF2-40B4-BE49-F238E27FC236}">
                  <a16:creationId xmlns:a16="http://schemas.microsoft.com/office/drawing/2014/main" id="{8DA9A7E7-142B-944A-BDC2-52C99AE04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6" name="Freeform 242">
              <a:extLst>
                <a:ext uri="{FF2B5EF4-FFF2-40B4-BE49-F238E27FC236}">
                  <a16:creationId xmlns:a16="http://schemas.microsoft.com/office/drawing/2014/main" id="{20FD6D7B-6D0F-514B-A2D2-D41FE93DF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7" name="Freeform 243">
              <a:extLst>
                <a:ext uri="{FF2B5EF4-FFF2-40B4-BE49-F238E27FC236}">
                  <a16:creationId xmlns:a16="http://schemas.microsoft.com/office/drawing/2014/main" id="{BCF195CB-0D58-8247-8322-ED5AD7BA0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8" name="Freeform 244">
              <a:extLst>
                <a:ext uri="{FF2B5EF4-FFF2-40B4-BE49-F238E27FC236}">
                  <a16:creationId xmlns:a16="http://schemas.microsoft.com/office/drawing/2014/main" id="{6E741AB6-BE73-8445-AEE1-9DDA1EA78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9" name="Freeform 245">
              <a:extLst>
                <a:ext uri="{FF2B5EF4-FFF2-40B4-BE49-F238E27FC236}">
                  <a16:creationId xmlns:a16="http://schemas.microsoft.com/office/drawing/2014/main" id="{9A018A8F-2952-874A-8BA9-BD78F23EC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0" name="Freeform 246">
              <a:extLst>
                <a:ext uri="{FF2B5EF4-FFF2-40B4-BE49-F238E27FC236}">
                  <a16:creationId xmlns:a16="http://schemas.microsoft.com/office/drawing/2014/main" id="{2697215C-832E-5F44-8944-EF8EDFEB5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1" name="Freeform 247">
              <a:extLst>
                <a:ext uri="{FF2B5EF4-FFF2-40B4-BE49-F238E27FC236}">
                  <a16:creationId xmlns:a16="http://schemas.microsoft.com/office/drawing/2014/main" id="{1F9F9310-C58A-FD43-AFE0-FEC4E063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2" name="Freeform 248">
              <a:extLst>
                <a:ext uri="{FF2B5EF4-FFF2-40B4-BE49-F238E27FC236}">
                  <a16:creationId xmlns:a16="http://schemas.microsoft.com/office/drawing/2014/main" id="{F94A3F0F-0EA6-C94B-A147-EDC53087B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8DAF8378-FFD8-E945-B32B-740CFB0C87C6}"/>
              </a:ext>
            </a:extLst>
          </p:cNvPr>
          <p:cNvGrpSpPr/>
          <p:nvPr/>
        </p:nvGrpSpPr>
        <p:grpSpPr>
          <a:xfrm>
            <a:off x="19850487" y="2386037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144" name="Freeform 257">
              <a:extLst>
                <a:ext uri="{FF2B5EF4-FFF2-40B4-BE49-F238E27FC236}">
                  <a16:creationId xmlns:a16="http://schemas.microsoft.com/office/drawing/2014/main" id="{8A3C24EF-F9CB-2F4C-89BF-8F510927D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1" name="Freeform 258">
              <a:extLst>
                <a:ext uri="{FF2B5EF4-FFF2-40B4-BE49-F238E27FC236}">
                  <a16:creationId xmlns:a16="http://schemas.microsoft.com/office/drawing/2014/main" id="{B88B6167-2129-2144-87D0-5B1CDD5AF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2" name="Freeform 259">
              <a:extLst>
                <a:ext uri="{FF2B5EF4-FFF2-40B4-BE49-F238E27FC236}">
                  <a16:creationId xmlns:a16="http://schemas.microsoft.com/office/drawing/2014/main" id="{22B72C56-01F9-1E49-8F6D-1FA9B67FE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3" name="Freeform 260">
              <a:extLst>
                <a:ext uri="{FF2B5EF4-FFF2-40B4-BE49-F238E27FC236}">
                  <a16:creationId xmlns:a16="http://schemas.microsoft.com/office/drawing/2014/main" id="{08EEDE41-84E9-E944-8E0C-E68086154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4" name="Freeform 261">
              <a:extLst>
                <a:ext uri="{FF2B5EF4-FFF2-40B4-BE49-F238E27FC236}">
                  <a16:creationId xmlns:a16="http://schemas.microsoft.com/office/drawing/2014/main" id="{D0030A9E-8F2B-BB45-9D68-71161381F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5" name="Freeform 262">
              <a:extLst>
                <a:ext uri="{FF2B5EF4-FFF2-40B4-BE49-F238E27FC236}">
                  <a16:creationId xmlns:a16="http://schemas.microsoft.com/office/drawing/2014/main" id="{2F209ABC-5851-8742-A24B-D1C3175F7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B458261A-AC40-8148-916D-62391A598219}"/>
              </a:ext>
            </a:extLst>
          </p:cNvPr>
          <p:cNvGrpSpPr/>
          <p:nvPr/>
        </p:nvGrpSpPr>
        <p:grpSpPr>
          <a:xfrm>
            <a:off x="11351447" y="3340498"/>
            <a:ext cx="4031348" cy="1266231"/>
            <a:chOff x="4263265" y="1816281"/>
            <a:chExt cx="4236804" cy="1266231"/>
          </a:xfrm>
        </p:grpSpPr>
        <p:sp>
          <p:nvSpPr>
            <p:cNvPr id="177" name="CuadroTexto 395">
              <a:extLst>
                <a:ext uri="{FF2B5EF4-FFF2-40B4-BE49-F238E27FC236}">
                  <a16:creationId xmlns:a16="http://schemas.microsoft.com/office/drawing/2014/main" id="{D6595BB6-3B75-5441-8E03-9E72965E78D1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78" name="Rectangle 40">
              <a:extLst>
                <a:ext uri="{FF2B5EF4-FFF2-40B4-BE49-F238E27FC236}">
                  <a16:creationId xmlns:a16="http://schemas.microsoft.com/office/drawing/2014/main" id="{24110A62-EBBC-7742-A4DE-4641350A36AC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B71C3095-665A-C246-A167-E7F0B232DFD9}"/>
              </a:ext>
            </a:extLst>
          </p:cNvPr>
          <p:cNvGrpSpPr/>
          <p:nvPr/>
        </p:nvGrpSpPr>
        <p:grpSpPr>
          <a:xfrm>
            <a:off x="18213243" y="3230602"/>
            <a:ext cx="4031348" cy="1266231"/>
            <a:chOff x="4263265" y="1816281"/>
            <a:chExt cx="4236804" cy="1266231"/>
          </a:xfrm>
        </p:grpSpPr>
        <p:sp>
          <p:nvSpPr>
            <p:cNvPr id="180" name="CuadroTexto 395">
              <a:extLst>
                <a:ext uri="{FF2B5EF4-FFF2-40B4-BE49-F238E27FC236}">
                  <a16:creationId xmlns:a16="http://schemas.microsoft.com/office/drawing/2014/main" id="{6490A27B-A065-7B40-9677-D32D4689F1C0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81" name="Rectangle 40">
              <a:extLst>
                <a:ext uri="{FF2B5EF4-FFF2-40B4-BE49-F238E27FC236}">
                  <a16:creationId xmlns:a16="http://schemas.microsoft.com/office/drawing/2014/main" id="{79FBA733-1D79-314E-98C5-26E9BECABE95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F0EA1936-FF7B-B944-AFD1-B442586F95AC}"/>
              </a:ext>
            </a:extLst>
          </p:cNvPr>
          <p:cNvGrpSpPr/>
          <p:nvPr/>
        </p:nvGrpSpPr>
        <p:grpSpPr>
          <a:xfrm>
            <a:off x="19845982" y="8743704"/>
            <a:ext cx="738840" cy="545121"/>
            <a:chOff x="11995104" y="7596840"/>
            <a:chExt cx="738840" cy="545121"/>
          </a:xfrm>
        </p:grpSpPr>
        <p:sp>
          <p:nvSpPr>
            <p:cNvPr id="183" name="Freeform 249">
              <a:extLst>
                <a:ext uri="{FF2B5EF4-FFF2-40B4-BE49-F238E27FC236}">
                  <a16:creationId xmlns:a16="http://schemas.microsoft.com/office/drawing/2014/main" id="{D853F497-CC68-B240-B8C3-19B231E9A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84" name="Freeform 250">
              <a:extLst>
                <a:ext uri="{FF2B5EF4-FFF2-40B4-BE49-F238E27FC236}">
                  <a16:creationId xmlns:a16="http://schemas.microsoft.com/office/drawing/2014/main" id="{A30D0D6E-D1B7-BB41-B999-ABBD0209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85" name="Freeform 251">
              <a:extLst>
                <a:ext uri="{FF2B5EF4-FFF2-40B4-BE49-F238E27FC236}">
                  <a16:creationId xmlns:a16="http://schemas.microsoft.com/office/drawing/2014/main" id="{4E44A8E6-F033-AC49-882D-274688DCF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86" name="Freeform 252">
              <a:extLst>
                <a:ext uri="{FF2B5EF4-FFF2-40B4-BE49-F238E27FC236}">
                  <a16:creationId xmlns:a16="http://schemas.microsoft.com/office/drawing/2014/main" id="{06C1B068-39DF-6144-B5F0-0945D1F5F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87" name="Freeform 253">
              <a:extLst>
                <a:ext uri="{FF2B5EF4-FFF2-40B4-BE49-F238E27FC236}">
                  <a16:creationId xmlns:a16="http://schemas.microsoft.com/office/drawing/2014/main" id="{FE23A366-DD2D-4B4C-89BE-C50C5DF99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88" name="Freeform 254">
              <a:extLst>
                <a:ext uri="{FF2B5EF4-FFF2-40B4-BE49-F238E27FC236}">
                  <a16:creationId xmlns:a16="http://schemas.microsoft.com/office/drawing/2014/main" id="{52AA35F7-896C-A441-8AD3-BBA90CC01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89" name="Freeform 255">
              <a:extLst>
                <a:ext uri="{FF2B5EF4-FFF2-40B4-BE49-F238E27FC236}">
                  <a16:creationId xmlns:a16="http://schemas.microsoft.com/office/drawing/2014/main" id="{C3EE78C3-B61F-DA40-86BF-AFFCA6935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90" name="Freeform 256">
              <a:extLst>
                <a:ext uri="{FF2B5EF4-FFF2-40B4-BE49-F238E27FC236}">
                  <a16:creationId xmlns:a16="http://schemas.microsoft.com/office/drawing/2014/main" id="{42025AE2-1FE0-9740-A411-6B5FB839E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91" name="Grupo 190">
            <a:extLst>
              <a:ext uri="{FF2B5EF4-FFF2-40B4-BE49-F238E27FC236}">
                <a16:creationId xmlns:a16="http://schemas.microsoft.com/office/drawing/2014/main" id="{D5DB03DE-E6F8-5E46-AF54-37243CE605AA}"/>
              </a:ext>
            </a:extLst>
          </p:cNvPr>
          <p:cNvGrpSpPr/>
          <p:nvPr/>
        </p:nvGrpSpPr>
        <p:grpSpPr>
          <a:xfrm>
            <a:off x="12844525" y="9072808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92" name="Freeform 314">
              <a:extLst>
                <a:ext uri="{FF2B5EF4-FFF2-40B4-BE49-F238E27FC236}">
                  <a16:creationId xmlns:a16="http://schemas.microsoft.com/office/drawing/2014/main" id="{C4B8D4D1-B5EE-464A-BF5D-AC9CDE3E9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93" name="Freeform 315">
              <a:extLst>
                <a:ext uri="{FF2B5EF4-FFF2-40B4-BE49-F238E27FC236}">
                  <a16:creationId xmlns:a16="http://schemas.microsoft.com/office/drawing/2014/main" id="{E8322138-7C9F-AC4C-A8FB-D54C61943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94" name="Freeform 316">
              <a:extLst>
                <a:ext uri="{FF2B5EF4-FFF2-40B4-BE49-F238E27FC236}">
                  <a16:creationId xmlns:a16="http://schemas.microsoft.com/office/drawing/2014/main" id="{A8B9FBE1-90A1-9C48-BD97-AEF8037CB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95" name="Freeform 317">
              <a:extLst>
                <a:ext uri="{FF2B5EF4-FFF2-40B4-BE49-F238E27FC236}">
                  <a16:creationId xmlns:a16="http://schemas.microsoft.com/office/drawing/2014/main" id="{0B8545AA-3699-3849-BFE8-A292FE8EC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96" name="Freeform 318">
              <a:extLst>
                <a:ext uri="{FF2B5EF4-FFF2-40B4-BE49-F238E27FC236}">
                  <a16:creationId xmlns:a16="http://schemas.microsoft.com/office/drawing/2014/main" id="{4E0C72F5-B64C-6647-81A3-6BB040D5F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30D3DBBF-D807-B64F-8BDF-254EC85FF913}"/>
              </a:ext>
            </a:extLst>
          </p:cNvPr>
          <p:cNvGrpSpPr/>
          <p:nvPr/>
        </p:nvGrpSpPr>
        <p:grpSpPr>
          <a:xfrm>
            <a:off x="11135200" y="9911113"/>
            <a:ext cx="4031348" cy="1266231"/>
            <a:chOff x="4263265" y="1816281"/>
            <a:chExt cx="4236804" cy="1266231"/>
          </a:xfrm>
        </p:grpSpPr>
        <p:sp>
          <p:nvSpPr>
            <p:cNvPr id="198" name="CuadroTexto 395">
              <a:extLst>
                <a:ext uri="{FF2B5EF4-FFF2-40B4-BE49-F238E27FC236}">
                  <a16:creationId xmlns:a16="http://schemas.microsoft.com/office/drawing/2014/main" id="{361F205B-6B43-1147-9F67-1488B0438A8B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99" name="Rectangle 40">
              <a:extLst>
                <a:ext uri="{FF2B5EF4-FFF2-40B4-BE49-F238E27FC236}">
                  <a16:creationId xmlns:a16="http://schemas.microsoft.com/office/drawing/2014/main" id="{ACFAD25B-25C2-7F47-BA22-A5611F84BB80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3B6E6461-EBF2-A643-B3CA-223A1CD5441C}"/>
              </a:ext>
            </a:extLst>
          </p:cNvPr>
          <p:cNvGrpSpPr/>
          <p:nvPr/>
        </p:nvGrpSpPr>
        <p:grpSpPr>
          <a:xfrm>
            <a:off x="18222253" y="9471020"/>
            <a:ext cx="4031348" cy="1266231"/>
            <a:chOff x="4263265" y="1816281"/>
            <a:chExt cx="4236804" cy="1266231"/>
          </a:xfrm>
        </p:grpSpPr>
        <p:sp>
          <p:nvSpPr>
            <p:cNvPr id="201" name="CuadroTexto 395">
              <a:extLst>
                <a:ext uri="{FF2B5EF4-FFF2-40B4-BE49-F238E27FC236}">
                  <a16:creationId xmlns:a16="http://schemas.microsoft.com/office/drawing/2014/main" id="{9BE43BB5-A400-3C4D-AFF7-C557695DA929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202" name="Rectangle 40">
              <a:extLst>
                <a:ext uri="{FF2B5EF4-FFF2-40B4-BE49-F238E27FC236}">
                  <a16:creationId xmlns:a16="http://schemas.microsoft.com/office/drawing/2014/main" id="{6761DA19-5855-9B4F-AFDC-9CCC3497B1CF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3485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o 60">
            <a:extLst>
              <a:ext uri="{FF2B5EF4-FFF2-40B4-BE49-F238E27FC236}">
                <a16:creationId xmlns:a16="http://schemas.microsoft.com/office/drawing/2014/main" id="{0C62AA49-7D0C-3F44-8F22-0D86848DF7A1}"/>
              </a:ext>
            </a:extLst>
          </p:cNvPr>
          <p:cNvGrpSpPr/>
          <p:nvPr/>
        </p:nvGrpSpPr>
        <p:grpSpPr>
          <a:xfrm>
            <a:off x="2530051" y="1414100"/>
            <a:ext cx="19041035" cy="2561450"/>
            <a:chOff x="2668308" y="861425"/>
            <a:chExt cx="19041035" cy="2561450"/>
          </a:xfrm>
        </p:grpSpPr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B6B5D123-E6E1-9A43-9574-5A1DA6E858B7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7473D295-BF31-D247-B551-D4317C1A1498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39240B4D-4215-5942-B5B3-38313FBD3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484" y="7943763"/>
            <a:ext cx="6604000" cy="6997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DB2ED52-480F-3748-B4AD-6724EADCB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322" y="8997863"/>
            <a:ext cx="9271000" cy="5943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3B4C1FB-F405-3C48-916F-05D2041AC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02" y="5772063"/>
            <a:ext cx="5499100" cy="91694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5552FD5-6BC2-ED41-9DDC-9EE6C0AF1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13" y="7528559"/>
            <a:ext cx="7467600" cy="6997700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4F5176A1-AFB7-7C4D-84F9-3C793F8AA87C}"/>
              </a:ext>
            </a:extLst>
          </p:cNvPr>
          <p:cNvGrpSpPr/>
          <p:nvPr/>
        </p:nvGrpSpPr>
        <p:grpSpPr>
          <a:xfrm>
            <a:off x="6743824" y="10363906"/>
            <a:ext cx="675768" cy="743343"/>
            <a:chOff x="8044114" y="7493224"/>
            <a:chExt cx="675768" cy="743343"/>
          </a:xfrm>
        </p:grpSpPr>
        <p:sp>
          <p:nvSpPr>
            <p:cNvPr id="68" name="Freeform 241">
              <a:extLst>
                <a:ext uri="{FF2B5EF4-FFF2-40B4-BE49-F238E27FC236}">
                  <a16:creationId xmlns:a16="http://schemas.microsoft.com/office/drawing/2014/main" id="{88D7440F-6DA0-4A47-80CD-9AA5508A0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69" name="Freeform 242">
              <a:extLst>
                <a:ext uri="{FF2B5EF4-FFF2-40B4-BE49-F238E27FC236}">
                  <a16:creationId xmlns:a16="http://schemas.microsoft.com/office/drawing/2014/main" id="{D4F945BE-B897-1C41-9C0B-941B62D28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70" name="Freeform 243">
              <a:extLst>
                <a:ext uri="{FF2B5EF4-FFF2-40B4-BE49-F238E27FC236}">
                  <a16:creationId xmlns:a16="http://schemas.microsoft.com/office/drawing/2014/main" id="{1FEF8FEF-6F60-784B-817B-12A998C10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71" name="Freeform 244">
              <a:extLst>
                <a:ext uri="{FF2B5EF4-FFF2-40B4-BE49-F238E27FC236}">
                  <a16:creationId xmlns:a16="http://schemas.microsoft.com/office/drawing/2014/main" id="{94DE501B-7B4C-4945-819F-5A53D8528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72" name="Freeform 245">
              <a:extLst>
                <a:ext uri="{FF2B5EF4-FFF2-40B4-BE49-F238E27FC236}">
                  <a16:creationId xmlns:a16="http://schemas.microsoft.com/office/drawing/2014/main" id="{9F9D12B2-666A-0046-B849-191F877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73" name="Freeform 246">
              <a:extLst>
                <a:ext uri="{FF2B5EF4-FFF2-40B4-BE49-F238E27FC236}">
                  <a16:creationId xmlns:a16="http://schemas.microsoft.com/office/drawing/2014/main" id="{47ECA6E5-4001-ED42-BC89-7249FECB2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74" name="Freeform 247">
              <a:extLst>
                <a:ext uri="{FF2B5EF4-FFF2-40B4-BE49-F238E27FC236}">
                  <a16:creationId xmlns:a16="http://schemas.microsoft.com/office/drawing/2014/main" id="{101C06C6-E08C-2143-8CC3-BFEAF48DB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75" name="Freeform 248">
              <a:extLst>
                <a:ext uri="{FF2B5EF4-FFF2-40B4-BE49-F238E27FC236}">
                  <a16:creationId xmlns:a16="http://schemas.microsoft.com/office/drawing/2014/main" id="{A710DBE0-E6B1-044B-B042-BF74D26B7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DE8AB94B-B9D7-CE40-A034-BEE272D37AAB}"/>
              </a:ext>
            </a:extLst>
          </p:cNvPr>
          <p:cNvGrpSpPr/>
          <p:nvPr/>
        </p:nvGrpSpPr>
        <p:grpSpPr>
          <a:xfrm>
            <a:off x="5066034" y="11255919"/>
            <a:ext cx="4031348" cy="1143120"/>
            <a:chOff x="4263265" y="1816281"/>
            <a:chExt cx="4236804" cy="1143120"/>
          </a:xfrm>
        </p:grpSpPr>
        <p:sp>
          <p:nvSpPr>
            <p:cNvPr id="77" name="CuadroTexto 395">
              <a:extLst>
                <a:ext uri="{FF2B5EF4-FFF2-40B4-BE49-F238E27FC236}">
                  <a16:creationId xmlns:a16="http://schemas.microsoft.com/office/drawing/2014/main" id="{54A1DA24-41DE-6B4F-8F19-F9AE44AD2CA4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3B9021-86AD-BA4F-A111-687ECC10D881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FF635C14-A161-314E-B9BA-8DAAEFCF6D3A}"/>
              </a:ext>
            </a:extLst>
          </p:cNvPr>
          <p:cNvGrpSpPr/>
          <p:nvPr/>
        </p:nvGrpSpPr>
        <p:grpSpPr>
          <a:xfrm>
            <a:off x="9360996" y="8438216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6F420F6D-BB33-D346-AD30-F6D9F9D04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BEFDE1CD-EC4A-DF4B-BFB5-7D18E0B84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AD48C853-1CF0-204A-9A64-1FEA9CF3E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849FA661-EF8B-F946-BC32-08B8ECEF2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05354FBC-F446-FB4E-8FAD-B8CA8E928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1A659A36-146E-4244-AC81-3500D9B7D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06806868-5F88-7E4D-8614-14A59D9ADFEC}"/>
              </a:ext>
            </a:extLst>
          </p:cNvPr>
          <p:cNvGrpSpPr/>
          <p:nvPr/>
        </p:nvGrpSpPr>
        <p:grpSpPr>
          <a:xfrm>
            <a:off x="7723752" y="9282781"/>
            <a:ext cx="4031348" cy="1143120"/>
            <a:chOff x="4263265" y="1816281"/>
            <a:chExt cx="4236804" cy="1143120"/>
          </a:xfrm>
        </p:grpSpPr>
        <p:sp>
          <p:nvSpPr>
            <p:cNvPr id="87" name="CuadroTexto 395">
              <a:extLst>
                <a:ext uri="{FF2B5EF4-FFF2-40B4-BE49-F238E27FC236}">
                  <a16:creationId xmlns:a16="http://schemas.microsoft.com/office/drawing/2014/main" id="{E3F0604C-2934-C64E-8774-F0E59B136AD0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88" name="Rectangle 40">
              <a:extLst>
                <a:ext uri="{FF2B5EF4-FFF2-40B4-BE49-F238E27FC236}">
                  <a16:creationId xmlns:a16="http://schemas.microsoft.com/office/drawing/2014/main" id="{CE52752F-418D-5048-83B2-CF663307A855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93BF282E-46E2-0347-9035-E7E6E33753E7}"/>
              </a:ext>
            </a:extLst>
          </p:cNvPr>
          <p:cNvGrpSpPr/>
          <p:nvPr/>
        </p:nvGrpSpPr>
        <p:grpSpPr>
          <a:xfrm>
            <a:off x="12916503" y="8751901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90" name="Freeform 314">
              <a:extLst>
                <a:ext uri="{FF2B5EF4-FFF2-40B4-BE49-F238E27FC236}">
                  <a16:creationId xmlns:a16="http://schemas.microsoft.com/office/drawing/2014/main" id="{BCA06DA2-F215-D246-B58E-6784A6501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91" name="Freeform 315">
              <a:extLst>
                <a:ext uri="{FF2B5EF4-FFF2-40B4-BE49-F238E27FC236}">
                  <a16:creationId xmlns:a16="http://schemas.microsoft.com/office/drawing/2014/main" id="{CD1544A2-5D1E-3F4A-B53E-1ACEC5406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92" name="Freeform 316">
              <a:extLst>
                <a:ext uri="{FF2B5EF4-FFF2-40B4-BE49-F238E27FC236}">
                  <a16:creationId xmlns:a16="http://schemas.microsoft.com/office/drawing/2014/main" id="{CDCD216F-03F5-BA44-A9D9-A69C43D65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93" name="Freeform 317">
              <a:extLst>
                <a:ext uri="{FF2B5EF4-FFF2-40B4-BE49-F238E27FC236}">
                  <a16:creationId xmlns:a16="http://schemas.microsoft.com/office/drawing/2014/main" id="{150EF825-3BB7-C344-BC32-52518CBA8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94" name="Freeform 318">
              <a:extLst>
                <a:ext uri="{FF2B5EF4-FFF2-40B4-BE49-F238E27FC236}">
                  <a16:creationId xmlns:a16="http://schemas.microsoft.com/office/drawing/2014/main" id="{88AD76C2-9E17-724C-B4ED-066B2E722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473C4047-230F-904A-AF8A-40EB1B0774E8}"/>
              </a:ext>
            </a:extLst>
          </p:cNvPr>
          <p:cNvGrpSpPr/>
          <p:nvPr/>
        </p:nvGrpSpPr>
        <p:grpSpPr>
          <a:xfrm>
            <a:off x="11207178" y="9590206"/>
            <a:ext cx="4031348" cy="1143120"/>
            <a:chOff x="4263265" y="1816281"/>
            <a:chExt cx="4236804" cy="1143120"/>
          </a:xfrm>
        </p:grpSpPr>
        <p:sp>
          <p:nvSpPr>
            <p:cNvPr id="96" name="CuadroTexto 395">
              <a:extLst>
                <a:ext uri="{FF2B5EF4-FFF2-40B4-BE49-F238E27FC236}">
                  <a16:creationId xmlns:a16="http://schemas.microsoft.com/office/drawing/2014/main" id="{066F9CAA-9569-DA41-8A1F-929D413F80F6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97" name="Rectangle 40">
              <a:extLst>
                <a:ext uri="{FF2B5EF4-FFF2-40B4-BE49-F238E27FC236}">
                  <a16:creationId xmlns:a16="http://schemas.microsoft.com/office/drawing/2014/main" id="{F5B8C409-A425-A64A-A545-ED6C14786BE4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0367C604-BFAD-394E-841C-71E1F121AADD}"/>
              </a:ext>
            </a:extLst>
          </p:cNvPr>
          <p:cNvGrpSpPr/>
          <p:nvPr/>
        </p:nvGrpSpPr>
        <p:grpSpPr>
          <a:xfrm>
            <a:off x="15178349" y="11496255"/>
            <a:ext cx="738840" cy="545121"/>
            <a:chOff x="11995104" y="7596840"/>
            <a:chExt cx="738840" cy="545121"/>
          </a:xfrm>
        </p:grpSpPr>
        <p:sp>
          <p:nvSpPr>
            <p:cNvPr id="99" name="Freeform 249">
              <a:extLst>
                <a:ext uri="{FF2B5EF4-FFF2-40B4-BE49-F238E27FC236}">
                  <a16:creationId xmlns:a16="http://schemas.microsoft.com/office/drawing/2014/main" id="{0526954B-94B0-D041-BC15-85036428D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00" name="Freeform 250">
              <a:extLst>
                <a:ext uri="{FF2B5EF4-FFF2-40B4-BE49-F238E27FC236}">
                  <a16:creationId xmlns:a16="http://schemas.microsoft.com/office/drawing/2014/main" id="{A664DEB5-2E03-4E4B-A101-FAF712919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01" name="Freeform 251">
              <a:extLst>
                <a:ext uri="{FF2B5EF4-FFF2-40B4-BE49-F238E27FC236}">
                  <a16:creationId xmlns:a16="http://schemas.microsoft.com/office/drawing/2014/main" id="{7FA17F49-9DDD-A646-80BC-53F4752D7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02" name="Freeform 252">
              <a:extLst>
                <a:ext uri="{FF2B5EF4-FFF2-40B4-BE49-F238E27FC236}">
                  <a16:creationId xmlns:a16="http://schemas.microsoft.com/office/drawing/2014/main" id="{56AA2CEB-1F79-2F41-84DB-5A525DB49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03" name="Freeform 253">
              <a:extLst>
                <a:ext uri="{FF2B5EF4-FFF2-40B4-BE49-F238E27FC236}">
                  <a16:creationId xmlns:a16="http://schemas.microsoft.com/office/drawing/2014/main" id="{F3470F7B-8363-EA42-955D-E91DD33E3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04" name="Freeform 254">
              <a:extLst>
                <a:ext uri="{FF2B5EF4-FFF2-40B4-BE49-F238E27FC236}">
                  <a16:creationId xmlns:a16="http://schemas.microsoft.com/office/drawing/2014/main" id="{63B0D454-48EA-ED47-AD9D-2CC847DAF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05" name="Freeform 255">
              <a:extLst>
                <a:ext uri="{FF2B5EF4-FFF2-40B4-BE49-F238E27FC236}">
                  <a16:creationId xmlns:a16="http://schemas.microsoft.com/office/drawing/2014/main" id="{3DF92DE8-572C-5140-BA30-08E1D97D1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06" name="Freeform 256">
              <a:extLst>
                <a:ext uri="{FF2B5EF4-FFF2-40B4-BE49-F238E27FC236}">
                  <a16:creationId xmlns:a16="http://schemas.microsoft.com/office/drawing/2014/main" id="{895890F9-3CB8-E543-B758-869209C14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1F48C6E3-146B-3448-9728-365CE4CAD842}"/>
              </a:ext>
            </a:extLst>
          </p:cNvPr>
          <p:cNvGrpSpPr/>
          <p:nvPr/>
        </p:nvGrpSpPr>
        <p:grpSpPr>
          <a:xfrm>
            <a:off x="13554620" y="12223571"/>
            <a:ext cx="4031348" cy="1143120"/>
            <a:chOff x="4263265" y="1816281"/>
            <a:chExt cx="4236804" cy="1143120"/>
          </a:xfrm>
        </p:grpSpPr>
        <p:sp>
          <p:nvSpPr>
            <p:cNvPr id="108" name="CuadroTexto 395">
              <a:extLst>
                <a:ext uri="{FF2B5EF4-FFF2-40B4-BE49-F238E27FC236}">
                  <a16:creationId xmlns:a16="http://schemas.microsoft.com/office/drawing/2014/main" id="{F6354907-A9CC-D04E-9F6C-1482E554F4B0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09" name="Rectangle 40">
              <a:extLst>
                <a:ext uri="{FF2B5EF4-FFF2-40B4-BE49-F238E27FC236}">
                  <a16:creationId xmlns:a16="http://schemas.microsoft.com/office/drawing/2014/main" id="{B70CC505-EBB2-7544-B2AC-08970075324E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627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BDEB6A-12E7-384A-9C11-501C757D3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654" y="5040086"/>
            <a:ext cx="5847700" cy="69777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2CB360-1BFF-0A40-8B6F-EC4BB39C0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10" y="4972050"/>
            <a:ext cx="5847700" cy="69777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52714A-33A0-A948-B80D-B6DFB3676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712" y="4865913"/>
            <a:ext cx="5847700" cy="69777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5E3D47-B918-5A4E-9A04-26EFCCEF44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8" y="5094514"/>
            <a:ext cx="5847700" cy="6977743"/>
          </a:xfrm>
          <a:prstGeom prst="rect">
            <a:avLst/>
          </a:prstGeom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FCD09174-BD6B-134A-8C14-1E345DC2CA13}"/>
              </a:ext>
            </a:extLst>
          </p:cNvPr>
          <p:cNvGrpSpPr/>
          <p:nvPr/>
        </p:nvGrpSpPr>
        <p:grpSpPr>
          <a:xfrm>
            <a:off x="3329475" y="6344401"/>
            <a:ext cx="675768" cy="743343"/>
            <a:chOff x="8044114" y="7493224"/>
            <a:chExt cx="675768" cy="743343"/>
          </a:xfrm>
        </p:grpSpPr>
        <p:sp>
          <p:nvSpPr>
            <p:cNvPr id="65" name="Freeform 241">
              <a:extLst>
                <a:ext uri="{FF2B5EF4-FFF2-40B4-BE49-F238E27FC236}">
                  <a16:creationId xmlns:a16="http://schemas.microsoft.com/office/drawing/2014/main" id="{AC3860D9-7E67-A446-88EC-A39E61F03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66" name="Freeform 242">
              <a:extLst>
                <a:ext uri="{FF2B5EF4-FFF2-40B4-BE49-F238E27FC236}">
                  <a16:creationId xmlns:a16="http://schemas.microsoft.com/office/drawing/2014/main" id="{379EBFD4-778F-7546-85BE-65DC9DDA2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10" name="Freeform 243">
              <a:extLst>
                <a:ext uri="{FF2B5EF4-FFF2-40B4-BE49-F238E27FC236}">
                  <a16:creationId xmlns:a16="http://schemas.microsoft.com/office/drawing/2014/main" id="{65A057FA-5888-284D-9FA5-6AF7AEDDA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11" name="Freeform 244">
              <a:extLst>
                <a:ext uri="{FF2B5EF4-FFF2-40B4-BE49-F238E27FC236}">
                  <a16:creationId xmlns:a16="http://schemas.microsoft.com/office/drawing/2014/main" id="{0318D205-E312-0F48-B227-AEE4CDB0E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12" name="Freeform 245">
              <a:extLst>
                <a:ext uri="{FF2B5EF4-FFF2-40B4-BE49-F238E27FC236}">
                  <a16:creationId xmlns:a16="http://schemas.microsoft.com/office/drawing/2014/main" id="{FFBC9E03-C64A-D741-8167-CC8382FAD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13" name="Freeform 246">
              <a:extLst>
                <a:ext uri="{FF2B5EF4-FFF2-40B4-BE49-F238E27FC236}">
                  <a16:creationId xmlns:a16="http://schemas.microsoft.com/office/drawing/2014/main" id="{CA478E09-3DAC-EA45-8EA6-A6B452DFB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14" name="Freeform 247">
              <a:extLst>
                <a:ext uri="{FF2B5EF4-FFF2-40B4-BE49-F238E27FC236}">
                  <a16:creationId xmlns:a16="http://schemas.microsoft.com/office/drawing/2014/main" id="{13C3B6D5-4814-684C-8A5E-AC8323065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15" name="Freeform 248">
              <a:extLst>
                <a:ext uri="{FF2B5EF4-FFF2-40B4-BE49-F238E27FC236}">
                  <a16:creationId xmlns:a16="http://schemas.microsoft.com/office/drawing/2014/main" id="{A6DBE5E7-8BDD-C94B-8504-6D782AF6C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</p:grpSp>
      <p:sp>
        <p:nvSpPr>
          <p:cNvPr id="117" name="CuadroTexto 395">
            <a:extLst>
              <a:ext uri="{FF2B5EF4-FFF2-40B4-BE49-F238E27FC236}">
                <a16:creationId xmlns:a16="http://schemas.microsoft.com/office/drawing/2014/main" id="{998A5086-094D-5445-B15A-C4ADC6160CF2}"/>
              </a:ext>
            </a:extLst>
          </p:cNvPr>
          <p:cNvSpPr txBox="1"/>
          <p:nvPr/>
        </p:nvSpPr>
        <p:spPr>
          <a:xfrm flipH="1">
            <a:off x="3102289" y="9517498"/>
            <a:ext cx="117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60%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C5A4949F-06FA-254E-853C-EB8D785A427C}"/>
              </a:ext>
            </a:extLst>
          </p:cNvPr>
          <p:cNvGrpSpPr/>
          <p:nvPr/>
        </p:nvGrpSpPr>
        <p:grpSpPr>
          <a:xfrm>
            <a:off x="9119387" y="6413699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120" name="Freeform 257">
              <a:extLst>
                <a:ext uri="{FF2B5EF4-FFF2-40B4-BE49-F238E27FC236}">
                  <a16:creationId xmlns:a16="http://schemas.microsoft.com/office/drawing/2014/main" id="{C9F0BD3A-1A16-1440-AA41-DC0952F9F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21" name="Freeform 258">
              <a:extLst>
                <a:ext uri="{FF2B5EF4-FFF2-40B4-BE49-F238E27FC236}">
                  <a16:creationId xmlns:a16="http://schemas.microsoft.com/office/drawing/2014/main" id="{AC53FF6E-BD5C-794A-AB78-15932FE4B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22" name="Freeform 259">
              <a:extLst>
                <a:ext uri="{FF2B5EF4-FFF2-40B4-BE49-F238E27FC236}">
                  <a16:creationId xmlns:a16="http://schemas.microsoft.com/office/drawing/2014/main" id="{00E440F8-7502-5F4A-8441-800BBC0A3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23" name="Freeform 260">
              <a:extLst>
                <a:ext uri="{FF2B5EF4-FFF2-40B4-BE49-F238E27FC236}">
                  <a16:creationId xmlns:a16="http://schemas.microsoft.com/office/drawing/2014/main" id="{05F90CFE-1EAC-7647-BC2D-2B32269AA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24" name="Freeform 261">
              <a:extLst>
                <a:ext uri="{FF2B5EF4-FFF2-40B4-BE49-F238E27FC236}">
                  <a16:creationId xmlns:a16="http://schemas.microsoft.com/office/drawing/2014/main" id="{B2C74F4A-6FF7-AD4A-9EBA-0D5A36DCB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25" name="Freeform 262">
              <a:extLst>
                <a:ext uri="{FF2B5EF4-FFF2-40B4-BE49-F238E27FC236}">
                  <a16:creationId xmlns:a16="http://schemas.microsoft.com/office/drawing/2014/main" id="{3CB8C4A5-1B5A-2A4B-B7C8-AC26876B1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637AFA2B-A658-D04D-8050-58497B4F699E}"/>
              </a:ext>
            </a:extLst>
          </p:cNvPr>
          <p:cNvGrpSpPr/>
          <p:nvPr/>
        </p:nvGrpSpPr>
        <p:grpSpPr>
          <a:xfrm>
            <a:off x="7482143" y="7258264"/>
            <a:ext cx="4031348" cy="1143120"/>
            <a:chOff x="4263265" y="1816281"/>
            <a:chExt cx="4236804" cy="1143120"/>
          </a:xfrm>
        </p:grpSpPr>
        <p:sp>
          <p:nvSpPr>
            <p:cNvPr id="127" name="CuadroTexto 395">
              <a:extLst>
                <a:ext uri="{FF2B5EF4-FFF2-40B4-BE49-F238E27FC236}">
                  <a16:creationId xmlns:a16="http://schemas.microsoft.com/office/drawing/2014/main" id="{D733A00C-DD2F-F145-9561-F7F1C5D2A1C8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28" name="Rectangle 40">
              <a:extLst>
                <a:ext uri="{FF2B5EF4-FFF2-40B4-BE49-F238E27FC236}">
                  <a16:creationId xmlns:a16="http://schemas.microsoft.com/office/drawing/2014/main" id="{E32924D3-60B8-DC45-8A06-2DB3999B4471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FDB9CBFA-7713-F844-892B-4317602349ED}"/>
              </a:ext>
            </a:extLst>
          </p:cNvPr>
          <p:cNvGrpSpPr/>
          <p:nvPr/>
        </p:nvGrpSpPr>
        <p:grpSpPr>
          <a:xfrm>
            <a:off x="14879043" y="6367214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30" name="Freeform 314">
              <a:extLst>
                <a:ext uri="{FF2B5EF4-FFF2-40B4-BE49-F238E27FC236}">
                  <a16:creationId xmlns:a16="http://schemas.microsoft.com/office/drawing/2014/main" id="{0DAFCEDD-FC63-3F4A-8CF3-F5DF3E582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31" name="Freeform 315">
              <a:extLst>
                <a:ext uri="{FF2B5EF4-FFF2-40B4-BE49-F238E27FC236}">
                  <a16:creationId xmlns:a16="http://schemas.microsoft.com/office/drawing/2014/main" id="{FA878724-B800-7B4E-B906-C9304E80C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32" name="Freeform 316">
              <a:extLst>
                <a:ext uri="{FF2B5EF4-FFF2-40B4-BE49-F238E27FC236}">
                  <a16:creationId xmlns:a16="http://schemas.microsoft.com/office/drawing/2014/main" id="{33A0EA4D-272F-3442-BE52-960E8DCA9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33" name="Freeform 317">
              <a:extLst>
                <a:ext uri="{FF2B5EF4-FFF2-40B4-BE49-F238E27FC236}">
                  <a16:creationId xmlns:a16="http://schemas.microsoft.com/office/drawing/2014/main" id="{5C421BDB-8568-E946-83FA-88D3CCFB5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34" name="Freeform 318">
              <a:extLst>
                <a:ext uri="{FF2B5EF4-FFF2-40B4-BE49-F238E27FC236}">
                  <a16:creationId xmlns:a16="http://schemas.microsoft.com/office/drawing/2014/main" id="{56BDE3F6-7077-1B47-B316-53DF243EC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847A881F-1D68-5741-8824-792E3278FA8F}"/>
              </a:ext>
            </a:extLst>
          </p:cNvPr>
          <p:cNvGrpSpPr/>
          <p:nvPr/>
        </p:nvGrpSpPr>
        <p:grpSpPr>
          <a:xfrm>
            <a:off x="13169718" y="7205519"/>
            <a:ext cx="4031348" cy="1143120"/>
            <a:chOff x="4263265" y="1816281"/>
            <a:chExt cx="4236804" cy="1143120"/>
          </a:xfrm>
        </p:grpSpPr>
        <p:sp>
          <p:nvSpPr>
            <p:cNvPr id="136" name="CuadroTexto 395">
              <a:extLst>
                <a:ext uri="{FF2B5EF4-FFF2-40B4-BE49-F238E27FC236}">
                  <a16:creationId xmlns:a16="http://schemas.microsoft.com/office/drawing/2014/main" id="{25CAD26E-F94B-724F-B243-148744D1F613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37" name="Rectangle 40">
              <a:extLst>
                <a:ext uri="{FF2B5EF4-FFF2-40B4-BE49-F238E27FC236}">
                  <a16:creationId xmlns:a16="http://schemas.microsoft.com/office/drawing/2014/main" id="{A4FAA6A7-F450-1143-9AAE-E27575B0B75D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DE6BF42E-6CF0-1B4F-A169-DB7ED5930000}"/>
              </a:ext>
            </a:extLst>
          </p:cNvPr>
          <p:cNvGrpSpPr/>
          <p:nvPr/>
        </p:nvGrpSpPr>
        <p:grpSpPr>
          <a:xfrm>
            <a:off x="20534120" y="6547049"/>
            <a:ext cx="738840" cy="545121"/>
            <a:chOff x="11995104" y="7596840"/>
            <a:chExt cx="738840" cy="545121"/>
          </a:xfrm>
        </p:grpSpPr>
        <p:sp>
          <p:nvSpPr>
            <p:cNvPr id="139" name="Freeform 249">
              <a:extLst>
                <a:ext uri="{FF2B5EF4-FFF2-40B4-BE49-F238E27FC236}">
                  <a16:creationId xmlns:a16="http://schemas.microsoft.com/office/drawing/2014/main" id="{E7754D39-E7FB-CF4A-86E7-D6A335C01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40" name="Freeform 250">
              <a:extLst>
                <a:ext uri="{FF2B5EF4-FFF2-40B4-BE49-F238E27FC236}">
                  <a16:creationId xmlns:a16="http://schemas.microsoft.com/office/drawing/2014/main" id="{BE1CC5F6-5244-794E-85AD-B4BA6F6DA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41" name="Freeform 251">
              <a:extLst>
                <a:ext uri="{FF2B5EF4-FFF2-40B4-BE49-F238E27FC236}">
                  <a16:creationId xmlns:a16="http://schemas.microsoft.com/office/drawing/2014/main" id="{00F85553-D615-4645-8941-E9A61F729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42" name="Freeform 252">
              <a:extLst>
                <a:ext uri="{FF2B5EF4-FFF2-40B4-BE49-F238E27FC236}">
                  <a16:creationId xmlns:a16="http://schemas.microsoft.com/office/drawing/2014/main" id="{8BDD8887-310E-2541-8FEE-E861B1F38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43" name="Freeform 253">
              <a:extLst>
                <a:ext uri="{FF2B5EF4-FFF2-40B4-BE49-F238E27FC236}">
                  <a16:creationId xmlns:a16="http://schemas.microsoft.com/office/drawing/2014/main" id="{49B773C7-4BBC-8D46-A022-7E297D14F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44" name="Freeform 254">
              <a:extLst>
                <a:ext uri="{FF2B5EF4-FFF2-40B4-BE49-F238E27FC236}">
                  <a16:creationId xmlns:a16="http://schemas.microsoft.com/office/drawing/2014/main" id="{6270392F-55C0-6745-8C93-D45B8F405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45" name="Freeform 255">
              <a:extLst>
                <a:ext uri="{FF2B5EF4-FFF2-40B4-BE49-F238E27FC236}">
                  <a16:creationId xmlns:a16="http://schemas.microsoft.com/office/drawing/2014/main" id="{29849471-7CA6-F749-848F-7143F9B78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46" name="Freeform 256">
              <a:extLst>
                <a:ext uri="{FF2B5EF4-FFF2-40B4-BE49-F238E27FC236}">
                  <a16:creationId xmlns:a16="http://schemas.microsoft.com/office/drawing/2014/main" id="{942F96D8-CB7E-ED48-B752-CCC13A07F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C756549F-3E27-5145-95F9-D6443FF7C540}"/>
              </a:ext>
            </a:extLst>
          </p:cNvPr>
          <p:cNvGrpSpPr/>
          <p:nvPr/>
        </p:nvGrpSpPr>
        <p:grpSpPr>
          <a:xfrm>
            <a:off x="18910391" y="7274365"/>
            <a:ext cx="4031348" cy="1143120"/>
            <a:chOff x="4263265" y="1816281"/>
            <a:chExt cx="4236804" cy="1143120"/>
          </a:xfrm>
        </p:grpSpPr>
        <p:sp>
          <p:nvSpPr>
            <p:cNvPr id="148" name="CuadroTexto 395">
              <a:extLst>
                <a:ext uri="{FF2B5EF4-FFF2-40B4-BE49-F238E27FC236}">
                  <a16:creationId xmlns:a16="http://schemas.microsoft.com/office/drawing/2014/main" id="{B36F5561-51A6-A548-B81D-A5F81235C2CF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49" name="Rectangle 40">
              <a:extLst>
                <a:ext uri="{FF2B5EF4-FFF2-40B4-BE49-F238E27FC236}">
                  <a16:creationId xmlns:a16="http://schemas.microsoft.com/office/drawing/2014/main" id="{D1660139-7CCB-D041-977F-0A2EF1997177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sp>
        <p:nvSpPr>
          <p:cNvPr id="150" name="CuadroTexto 395">
            <a:extLst>
              <a:ext uri="{FF2B5EF4-FFF2-40B4-BE49-F238E27FC236}">
                <a16:creationId xmlns:a16="http://schemas.microsoft.com/office/drawing/2014/main" id="{72CF41F0-4602-4A46-94DC-29930720AF8D}"/>
              </a:ext>
            </a:extLst>
          </p:cNvPr>
          <p:cNvSpPr txBox="1"/>
          <p:nvPr/>
        </p:nvSpPr>
        <p:spPr>
          <a:xfrm flipH="1">
            <a:off x="2533793" y="7224934"/>
            <a:ext cx="226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Identify</a:t>
            </a:r>
          </a:p>
        </p:txBody>
      </p:sp>
      <p:sp>
        <p:nvSpPr>
          <p:cNvPr id="151" name="CuadroTexto 395">
            <a:extLst>
              <a:ext uri="{FF2B5EF4-FFF2-40B4-BE49-F238E27FC236}">
                <a16:creationId xmlns:a16="http://schemas.microsoft.com/office/drawing/2014/main" id="{CD1CB47A-6D78-CA49-9774-FBE1B3DC6703}"/>
              </a:ext>
            </a:extLst>
          </p:cNvPr>
          <p:cNvSpPr txBox="1"/>
          <p:nvPr/>
        </p:nvSpPr>
        <p:spPr>
          <a:xfrm flipH="1">
            <a:off x="8817865" y="9586407"/>
            <a:ext cx="117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50%</a:t>
            </a:r>
          </a:p>
        </p:txBody>
      </p:sp>
      <p:sp>
        <p:nvSpPr>
          <p:cNvPr id="152" name="CuadroTexto 395">
            <a:extLst>
              <a:ext uri="{FF2B5EF4-FFF2-40B4-BE49-F238E27FC236}">
                <a16:creationId xmlns:a16="http://schemas.microsoft.com/office/drawing/2014/main" id="{F86AE014-C745-0343-862B-9F63130BBAF3}"/>
              </a:ext>
            </a:extLst>
          </p:cNvPr>
          <p:cNvSpPr txBox="1"/>
          <p:nvPr/>
        </p:nvSpPr>
        <p:spPr>
          <a:xfrm flipH="1">
            <a:off x="14461329" y="9594052"/>
            <a:ext cx="117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80%</a:t>
            </a:r>
          </a:p>
        </p:txBody>
      </p:sp>
      <p:sp>
        <p:nvSpPr>
          <p:cNvPr id="153" name="CuadroTexto 395">
            <a:extLst>
              <a:ext uri="{FF2B5EF4-FFF2-40B4-BE49-F238E27FC236}">
                <a16:creationId xmlns:a16="http://schemas.microsoft.com/office/drawing/2014/main" id="{F4857684-F7AF-0D4C-95E7-3DCF8C28E2CA}"/>
              </a:ext>
            </a:extLst>
          </p:cNvPr>
          <p:cNvSpPr txBox="1"/>
          <p:nvPr/>
        </p:nvSpPr>
        <p:spPr>
          <a:xfrm flipH="1">
            <a:off x="20207066" y="9712325"/>
            <a:ext cx="117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20%</a:t>
            </a:r>
          </a:p>
        </p:txBody>
      </p: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D8947E15-05E8-BC43-83A1-8654C2BF33E9}"/>
              </a:ext>
            </a:extLst>
          </p:cNvPr>
          <p:cNvGrpSpPr/>
          <p:nvPr/>
        </p:nvGrpSpPr>
        <p:grpSpPr>
          <a:xfrm>
            <a:off x="2530051" y="1414100"/>
            <a:ext cx="19041035" cy="2561450"/>
            <a:chOff x="2668308" y="861425"/>
            <a:chExt cx="19041035" cy="2561450"/>
          </a:xfrm>
        </p:grpSpPr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A900D522-3F7D-AB49-B712-9328E67DCAA7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156" name="CuadroTexto 155">
              <a:extLst>
                <a:ext uri="{FF2B5EF4-FFF2-40B4-BE49-F238E27FC236}">
                  <a16:creationId xmlns:a16="http://schemas.microsoft.com/office/drawing/2014/main" id="{42137585-EF6C-F245-A32D-5C089A02C4AA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sp>
        <p:nvSpPr>
          <p:cNvPr id="157" name="Rectangle 40">
            <a:extLst>
              <a:ext uri="{FF2B5EF4-FFF2-40B4-BE49-F238E27FC236}">
                <a16:creationId xmlns:a16="http://schemas.microsoft.com/office/drawing/2014/main" id="{1C4C7C17-496B-0842-861F-D07DA46457C4}"/>
              </a:ext>
            </a:extLst>
          </p:cNvPr>
          <p:cNvSpPr/>
          <p:nvPr/>
        </p:nvSpPr>
        <p:spPr>
          <a:xfrm>
            <a:off x="1631916" y="7710027"/>
            <a:ext cx="40313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Promotions only work 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 well as the marketing.</a:t>
            </a:r>
          </a:p>
        </p:txBody>
      </p:sp>
    </p:spTree>
    <p:extLst>
      <p:ext uri="{BB962C8B-B14F-4D97-AF65-F5344CB8AC3E}">
        <p14:creationId xmlns:p14="http://schemas.microsoft.com/office/powerpoint/2010/main" val="3465554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0BC993-CBC2-6743-A27F-39B5DA2E9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930" y="5258536"/>
            <a:ext cx="4757211" cy="44474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B22C507-85A3-5043-B229-12A3CB5C2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743" y="5225688"/>
            <a:ext cx="4757211" cy="44474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737C94-A6F1-CB40-B2EC-37023482E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826" y="5177666"/>
            <a:ext cx="4757211" cy="444743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33D550D-A815-5A45-A3D3-DCEA8E0F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60" y="5225688"/>
            <a:ext cx="4757211" cy="44474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4295142-A555-244C-A769-F92570AB35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13" y="5258536"/>
            <a:ext cx="4757211" cy="4447439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E950FC35-2E7D-474E-B4FF-672E51158DDE}"/>
              </a:ext>
            </a:extLst>
          </p:cNvPr>
          <p:cNvGrpSpPr/>
          <p:nvPr/>
        </p:nvGrpSpPr>
        <p:grpSpPr>
          <a:xfrm>
            <a:off x="2530051" y="1346366"/>
            <a:ext cx="19041035" cy="2561450"/>
            <a:chOff x="2668308" y="861425"/>
            <a:chExt cx="19041035" cy="2561450"/>
          </a:xfrm>
        </p:grpSpPr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36C3217B-13B2-3140-B56C-CBDB30920E1C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58D17242-70E2-154B-8EC9-D72378CCA353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sp>
        <p:nvSpPr>
          <p:cNvPr id="70" name="CuadroTexto 69">
            <a:extLst>
              <a:ext uri="{FF2B5EF4-FFF2-40B4-BE49-F238E27FC236}">
                <a16:creationId xmlns:a16="http://schemas.microsoft.com/office/drawing/2014/main" id="{0B1A9967-80A0-004D-8B96-D6C2FA379422}"/>
              </a:ext>
            </a:extLst>
          </p:cNvPr>
          <p:cNvSpPr txBox="1"/>
          <p:nvPr/>
        </p:nvSpPr>
        <p:spPr>
          <a:xfrm>
            <a:off x="2705847" y="8340664"/>
            <a:ext cx="21467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2015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D63B36B3-EED7-CC44-B438-EB12DFF460C7}"/>
              </a:ext>
            </a:extLst>
          </p:cNvPr>
          <p:cNvSpPr txBox="1"/>
          <p:nvPr/>
        </p:nvSpPr>
        <p:spPr>
          <a:xfrm>
            <a:off x="6897423" y="8340664"/>
            <a:ext cx="21467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2016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3B8BE41E-E361-7E41-9877-C0B6C8F2DB2E}"/>
              </a:ext>
            </a:extLst>
          </p:cNvPr>
          <p:cNvSpPr txBox="1"/>
          <p:nvPr/>
        </p:nvSpPr>
        <p:spPr>
          <a:xfrm>
            <a:off x="11109164" y="8340664"/>
            <a:ext cx="21467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2017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665F3A73-704D-AD42-9D1F-953EE3839340}"/>
              </a:ext>
            </a:extLst>
          </p:cNvPr>
          <p:cNvSpPr txBox="1"/>
          <p:nvPr/>
        </p:nvSpPr>
        <p:spPr>
          <a:xfrm>
            <a:off x="15323977" y="8340664"/>
            <a:ext cx="21467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2018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F73CB374-98A1-0542-808C-FFE5CCB03989}"/>
              </a:ext>
            </a:extLst>
          </p:cNvPr>
          <p:cNvSpPr txBox="1"/>
          <p:nvPr/>
        </p:nvSpPr>
        <p:spPr>
          <a:xfrm>
            <a:off x="19658633" y="8340664"/>
            <a:ext cx="21467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2019</a:t>
            </a:r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DFEBB60D-3860-A94D-958F-00AE2042E12C}"/>
              </a:ext>
            </a:extLst>
          </p:cNvPr>
          <p:cNvGrpSpPr/>
          <p:nvPr/>
        </p:nvGrpSpPr>
        <p:grpSpPr>
          <a:xfrm>
            <a:off x="3252797" y="6358310"/>
            <a:ext cx="829934" cy="759939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106" name="Freeform 257">
              <a:extLst>
                <a:ext uri="{FF2B5EF4-FFF2-40B4-BE49-F238E27FC236}">
                  <a16:creationId xmlns:a16="http://schemas.microsoft.com/office/drawing/2014/main" id="{AFF71128-92C7-9A4D-BE65-4BB28E818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7" name="Freeform 258">
              <a:extLst>
                <a:ext uri="{FF2B5EF4-FFF2-40B4-BE49-F238E27FC236}">
                  <a16:creationId xmlns:a16="http://schemas.microsoft.com/office/drawing/2014/main" id="{AAF4182A-3CF0-2748-9CA4-63E345CD0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8" name="Freeform 259">
              <a:extLst>
                <a:ext uri="{FF2B5EF4-FFF2-40B4-BE49-F238E27FC236}">
                  <a16:creationId xmlns:a16="http://schemas.microsoft.com/office/drawing/2014/main" id="{D9A9282D-EA68-B249-94E1-CBC505854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9" name="Freeform 260">
              <a:extLst>
                <a:ext uri="{FF2B5EF4-FFF2-40B4-BE49-F238E27FC236}">
                  <a16:creationId xmlns:a16="http://schemas.microsoft.com/office/drawing/2014/main" id="{9BFF82E0-1755-054D-9278-CD5002ADC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6" name="Freeform 261">
              <a:extLst>
                <a:ext uri="{FF2B5EF4-FFF2-40B4-BE49-F238E27FC236}">
                  <a16:creationId xmlns:a16="http://schemas.microsoft.com/office/drawing/2014/main" id="{E7D5808F-9B55-EB4C-9517-8B5DE9351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8" name="Freeform 262">
              <a:extLst>
                <a:ext uri="{FF2B5EF4-FFF2-40B4-BE49-F238E27FC236}">
                  <a16:creationId xmlns:a16="http://schemas.microsoft.com/office/drawing/2014/main" id="{A6F10A91-E46C-164A-BA75-4D1EB87DC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FB61B5EF-F563-F748-870D-8E750457B6C5}"/>
              </a:ext>
            </a:extLst>
          </p:cNvPr>
          <p:cNvGrpSpPr/>
          <p:nvPr/>
        </p:nvGrpSpPr>
        <p:grpSpPr>
          <a:xfrm>
            <a:off x="7648843" y="6435803"/>
            <a:ext cx="819934" cy="604953"/>
            <a:chOff x="11995104" y="7596840"/>
            <a:chExt cx="738840" cy="545121"/>
          </a:xfrm>
        </p:grpSpPr>
        <p:sp>
          <p:nvSpPr>
            <p:cNvPr id="158" name="Freeform 249">
              <a:extLst>
                <a:ext uri="{FF2B5EF4-FFF2-40B4-BE49-F238E27FC236}">
                  <a16:creationId xmlns:a16="http://schemas.microsoft.com/office/drawing/2014/main" id="{78100D20-B508-864E-8299-F12F54BD7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9" name="Freeform 250">
              <a:extLst>
                <a:ext uri="{FF2B5EF4-FFF2-40B4-BE49-F238E27FC236}">
                  <a16:creationId xmlns:a16="http://schemas.microsoft.com/office/drawing/2014/main" id="{CFCB5A30-4268-A946-A2B6-CE084E584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60" name="Freeform 251">
              <a:extLst>
                <a:ext uri="{FF2B5EF4-FFF2-40B4-BE49-F238E27FC236}">
                  <a16:creationId xmlns:a16="http://schemas.microsoft.com/office/drawing/2014/main" id="{D8380411-1ADD-7F46-A9FB-056186572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61" name="Freeform 252">
              <a:extLst>
                <a:ext uri="{FF2B5EF4-FFF2-40B4-BE49-F238E27FC236}">
                  <a16:creationId xmlns:a16="http://schemas.microsoft.com/office/drawing/2014/main" id="{312A172F-F4BF-444E-B083-27AE24E36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62" name="Freeform 253">
              <a:extLst>
                <a:ext uri="{FF2B5EF4-FFF2-40B4-BE49-F238E27FC236}">
                  <a16:creationId xmlns:a16="http://schemas.microsoft.com/office/drawing/2014/main" id="{E69AF2C3-95E1-C74F-83CB-6576EC65A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63" name="Freeform 254">
              <a:extLst>
                <a:ext uri="{FF2B5EF4-FFF2-40B4-BE49-F238E27FC236}">
                  <a16:creationId xmlns:a16="http://schemas.microsoft.com/office/drawing/2014/main" id="{01E27143-47FD-CE40-8BD2-4A97DF803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64" name="Freeform 255">
              <a:extLst>
                <a:ext uri="{FF2B5EF4-FFF2-40B4-BE49-F238E27FC236}">
                  <a16:creationId xmlns:a16="http://schemas.microsoft.com/office/drawing/2014/main" id="{A2DCC12A-6C7E-DA4D-AFD6-601261B8C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65" name="Freeform 256">
              <a:extLst>
                <a:ext uri="{FF2B5EF4-FFF2-40B4-BE49-F238E27FC236}">
                  <a16:creationId xmlns:a16="http://schemas.microsoft.com/office/drawing/2014/main" id="{D3F79648-6D7E-DC40-AD81-3A88422B7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E22040E3-B37B-0244-9F0A-F1BFB7362E61}"/>
              </a:ext>
            </a:extLst>
          </p:cNvPr>
          <p:cNvGrpSpPr/>
          <p:nvPr/>
        </p:nvGrpSpPr>
        <p:grpSpPr>
          <a:xfrm>
            <a:off x="11809686" y="6383656"/>
            <a:ext cx="744255" cy="754313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67" name="Freeform 314">
              <a:extLst>
                <a:ext uri="{FF2B5EF4-FFF2-40B4-BE49-F238E27FC236}">
                  <a16:creationId xmlns:a16="http://schemas.microsoft.com/office/drawing/2014/main" id="{5BA9AC46-B073-444E-BAC9-5A7F85C20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68" name="Freeform 315">
              <a:extLst>
                <a:ext uri="{FF2B5EF4-FFF2-40B4-BE49-F238E27FC236}">
                  <a16:creationId xmlns:a16="http://schemas.microsoft.com/office/drawing/2014/main" id="{7D8EA746-93A2-504B-86B8-B4B13D52E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69" name="Freeform 316">
              <a:extLst>
                <a:ext uri="{FF2B5EF4-FFF2-40B4-BE49-F238E27FC236}">
                  <a16:creationId xmlns:a16="http://schemas.microsoft.com/office/drawing/2014/main" id="{913AA85A-FC8A-5B4B-AA6A-42BEF86FC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0" name="Freeform 317">
              <a:extLst>
                <a:ext uri="{FF2B5EF4-FFF2-40B4-BE49-F238E27FC236}">
                  <a16:creationId xmlns:a16="http://schemas.microsoft.com/office/drawing/2014/main" id="{B0333BAA-CBF5-7840-BBF1-65725024B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1" name="Freeform 318">
              <a:extLst>
                <a:ext uri="{FF2B5EF4-FFF2-40B4-BE49-F238E27FC236}">
                  <a16:creationId xmlns:a16="http://schemas.microsoft.com/office/drawing/2014/main" id="{D64E4996-F3E1-7A4E-9CF2-324C15BB5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E8AEE238-994B-084F-83DD-D692D30F8FE4}"/>
              </a:ext>
            </a:extLst>
          </p:cNvPr>
          <p:cNvGrpSpPr/>
          <p:nvPr/>
        </p:nvGrpSpPr>
        <p:grpSpPr>
          <a:xfrm>
            <a:off x="20180151" y="6329296"/>
            <a:ext cx="836559" cy="808673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173" name="Freeform 231">
              <a:extLst>
                <a:ext uri="{FF2B5EF4-FFF2-40B4-BE49-F238E27FC236}">
                  <a16:creationId xmlns:a16="http://schemas.microsoft.com/office/drawing/2014/main" id="{96982B9E-6AEE-9D49-BB06-3251C4AF3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4" name="Freeform 232">
              <a:extLst>
                <a:ext uri="{FF2B5EF4-FFF2-40B4-BE49-F238E27FC236}">
                  <a16:creationId xmlns:a16="http://schemas.microsoft.com/office/drawing/2014/main" id="{5121789B-5F35-8C40-870C-A2B3751FC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5" name="Freeform 233">
              <a:extLst>
                <a:ext uri="{FF2B5EF4-FFF2-40B4-BE49-F238E27FC236}">
                  <a16:creationId xmlns:a16="http://schemas.microsoft.com/office/drawing/2014/main" id="{5170F1B6-5A8C-0D4B-868E-B641B731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8B009E06-FDB5-144E-BB8A-0266E53F4849}"/>
              </a:ext>
            </a:extLst>
          </p:cNvPr>
          <p:cNvGrpSpPr/>
          <p:nvPr/>
        </p:nvGrpSpPr>
        <p:grpSpPr>
          <a:xfrm>
            <a:off x="15872660" y="6374581"/>
            <a:ext cx="834637" cy="763388"/>
            <a:chOff x="18930110" y="5025931"/>
            <a:chExt cx="752089" cy="687886"/>
          </a:xfrm>
          <a:solidFill>
            <a:schemeClr val="tx2"/>
          </a:solidFill>
        </p:grpSpPr>
        <p:sp>
          <p:nvSpPr>
            <p:cNvPr id="177" name="Freeform 228">
              <a:extLst>
                <a:ext uri="{FF2B5EF4-FFF2-40B4-BE49-F238E27FC236}">
                  <a16:creationId xmlns:a16="http://schemas.microsoft.com/office/drawing/2014/main" id="{1EEF3C05-3E48-6846-9997-ACCFCB606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0110" y="5025931"/>
              <a:ext cx="752089" cy="472347"/>
            </a:xfrm>
            <a:custGeom>
              <a:avLst/>
              <a:gdLst>
                <a:gd name="T0" fmla="*/ 587 w 724"/>
                <a:gd name="T1" fmla="*/ 452 h 453"/>
                <a:gd name="T2" fmla="*/ 587 w 724"/>
                <a:gd name="T3" fmla="*/ 452 h 453"/>
                <a:gd name="T4" fmla="*/ 280 w 724"/>
                <a:gd name="T5" fmla="*/ 452 h 453"/>
                <a:gd name="T6" fmla="*/ 208 w 724"/>
                <a:gd name="T7" fmla="*/ 389 h 453"/>
                <a:gd name="T8" fmla="*/ 117 w 724"/>
                <a:gd name="T9" fmla="*/ 73 h 453"/>
                <a:gd name="T10" fmla="*/ 36 w 724"/>
                <a:gd name="T11" fmla="*/ 73 h 453"/>
                <a:gd name="T12" fmla="*/ 0 w 724"/>
                <a:gd name="T13" fmla="*/ 36 h 453"/>
                <a:gd name="T14" fmla="*/ 36 w 724"/>
                <a:gd name="T15" fmla="*/ 0 h 453"/>
                <a:gd name="T16" fmla="*/ 144 w 724"/>
                <a:gd name="T17" fmla="*/ 0 h 453"/>
                <a:gd name="T18" fmla="*/ 171 w 724"/>
                <a:gd name="T19" fmla="*/ 27 h 453"/>
                <a:gd name="T20" fmla="*/ 280 w 724"/>
                <a:gd name="T21" fmla="*/ 371 h 453"/>
                <a:gd name="T22" fmla="*/ 280 w 724"/>
                <a:gd name="T23" fmla="*/ 380 h 453"/>
                <a:gd name="T24" fmla="*/ 587 w 724"/>
                <a:gd name="T25" fmla="*/ 380 h 453"/>
                <a:gd name="T26" fmla="*/ 587 w 724"/>
                <a:gd name="T27" fmla="*/ 371 h 453"/>
                <a:gd name="T28" fmla="*/ 641 w 724"/>
                <a:gd name="T29" fmla="*/ 172 h 453"/>
                <a:gd name="T30" fmla="*/ 379 w 724"/>
                <a:gd name="T31" fmla="*/ 172 h 453"/>
                <a:gd name="T32" fmla="*/ 343 w 724"/>
                <a:gd name="T33" fmla="*/ 145 h 453"/>
                <a:gd name="T34" fmla="*/ 379 w 724"/>
                <a:gd name="T35" fmla="*/ 109 h 453"/>
                <a:gd name="T36" fmla="*/ 686 w 724"/>
                <a:gd name="T37" fmla="*/ 109 h 453"/>
                <a:gd name="T38" fmla="*/ 714 w 724"/>
                <a:gd name="T39" fmla="*/ 118 h 453"/>
                <a:gd name="T40" fmla="*/ 723 w 724"/>
                <a:gd name="T41" fmla="*/ 154 h 453"/>
                <a:gd name="T42" fmla="*/ 650 w 724"/>
                <a:gd name="T43" fmla="*/ 389 h 453"/>
                <a:gd name="T44" fmla="*/ 587 w 724"/>
                <a:gd name="T45" fmla="*/ 45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4" h="453">
                  <a:moveTo>
                    <a:pt x="587" y="452"/>
                  </a:moveTo>
                  <a:lnTo>
                    <a:pt x="587" y="452"/>
                  </a:lnTo>
                  <a:cubicBezTo>
                    <a:pt x="280" y="452"/>
                    <a:pt x="280" y="452"/>
                    <a:pt x="280" y="452"/>
                  </a:cubicBezTo>
                  <a:cubicBezTo>
                    <a:pt x="244" y="452"/>
                    <a:pt x="217" y="425"/>
                    <a:pt x="208" y="389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18" y="73"/>
                    <a:pt x="0" y="55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53" y="0"/>
                    <a:pt x="171" y="18"/>
                    <a:pt x="171" y="27"/>
                  </a:cubicBezTo>
                  <a:cubicBezTo>
                    <a:pt x="280" y="371"/>
                    <a:pt x="280" y="371"/>
                    <a:pt x="280" y="371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587" y="380"/>
                    <a:pt x="587" y="380"/>
                    <a:pt x="587" y="380"/>
                  </a:cubicBezTo>
                  <a:cubicBezTo>
                    <a:pt x="587" y="380"/>
                    <a:pt x="587" y="380"/>
                    <a:pt x="587" y="371"/>
                  </a:cubicBezTo>
                  <a:cubicBezTo>
                    <a:pt x="641" y="172"/>
                    <a:pt x="641" y="172"/>
                    <a:pt x="641" y="172"/>
                  </a:cubicBezTo>
                  <a:cubicBezTo>
                    <a:pt x="379" y="172"/>
                    <a:pt x="379" y="172"/>
                    <a:pt x="379" y="172"/>
                  </a:cubicBezTo>
                  <a:cubicBezTo>
                    <a:pt x="361" y="172"/>
                    <a:pt x="343" y="163"/>
                    <a:pt x="343" y="145"/>
                  </a:cubicBezTo>
                  <a:cubicBezTo>
                    <a:pt x="343" y="127"/>
                    <a:pt x="361" y="109"/>
                    <a:pt x="379" y="109"/>
                  </a:cubicBezTo>
                  <a:cubicBezTo>
                    <a:pt x="686" y="109"/>
                    <a:pt x="686" y="109"/>
                    <a:pt x="686" y="109"/>
                  </a:cubicBezTo>
                  <a:cubicBezTo>
                    <a:pt x="704" y="109"/>
                    <a:pt x="714" y="109"/>
                    <a:pt x="714" y="118"/>
                  </a:cubicBezTo>
                  <a:cubicBezTo>
                    <a:pt x="723" y="127"/>
                    <a:pt x="723" y="145"/>
                    <a:pt x="723" y="154"/>
                  </a:cubicBezTo>
                  <a:cubicBezTo>
                    <a:pt x="650" y="389"/>
                    <a:pt x="650" y="389"/>
                    <a:pt x="650" y="389"/>
                  </a:cubicBezTo>
                  <a:cubicBezTo>
                    <a:pt x="650" y="425"/>
                    <a:pt x="623" y="452"/>
                    <a:pt x="587" y="45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8" name="Freeform 229">
              <a:extLst>
                <a:ext uri="{FF2B5EF4-FFF2-40B4-BE49-F238E27FC236}">
                  <a16:creationId xmlns:a16="http://schemas.microsoft.com/office/drawing/2014/main" id="{D31FC0A5-807E-204E-8763-3CA2AEC32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8959" y="5562481"/>
              <a:ext cx="151336" cy="151336"/>
            </a:xfrm>
            <a:custGeom>
              <a:avLst/>
              <a:gdLst>
                <a:gd name="T0" fmla="*/ 0 w 146"/>
                <a:gd name="T1" fmla="*/ 73 h 146"/>
                <a:gd name="T2" fmla="*/ 0 w 146"/>
                <a:gd name="T3" fmla="*/ 73 h 146"/>
                <a:gd name="T4" fmla="*/ 73 w 146"/>
                <a:gd name="T5" fmla="*/ 0 h 146"/>
                <a:gd name="T6" fmla="*/ 145 w 146"/>
                <a:gd name="T7" fmla="*/ 73 h 146"/>
                <a:gd name="T8" fmla="*/ 73 w 146"/>
                <a:gd name="T9" fmla="*/ 145 h 146"/>
                <a:gd name="T10" fmla="*/ 0 w 146"/>
                <a:gd name="T11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0" y="73"/>
                  </a:moveTo>
                  <a:lnTo>
                    <a:pt x="0" y="73"/>
                  </a:lnTo>
                  <a:cubicBezTo>
                    <a:pt x="0" y="37"/>
                    <a:pt x="37" y="0"/>
                    <a:pt x="73" y="0"/>
                  </a:cubicBezTo>
                  <a:cubicBezTo>
                    <a:pt x="109" y="0"/>
                    <a:pt x="145" y="37"/>
                    <a:pt x="145" y="73"/>
                  </a:cubicBezTo>
                  <a:cubicBezTo>
                    <a:pt x="145" y="109"/>
                    <a:pt x="109" y="145"/>
                    <a:pt x="73" y="145"/>
                  </a:cubicBezTo>
                  <a:cubicBezTo>
                    <a:pt x="37" y="145"/>
                    <a:pt x="0" y="109"/>
                    <a:pt x="0" y="7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9" name="Freeform 230">
              <a:extLst>
                <a:ext uri="{FF2B5EF4-FFF2-40B4-BE49-F238E27FC236}">
                  <a16:creationId xmlns:a16="http://schemas.microsoft.com/office/drawing/2014/main" id="{EF7888F9-CA80-884D-A117-723B63E5B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5562481"/>
              <a:ext cx="142165" cy="151336"/>
            </a:xfrm>
            <a:custGeom>
              <a:avLst/>
              <a:gdLst>
                <a:gd name="T0" fmla="*/ 0 w 136"/>
                <a:gd name="T1" fmla="*/ 73 h 146"/>
                <a:gd name="T2" fmla="*/ 0 w 136"/>
                <a:gd name="T3" fmla="*/ 73 h 146"/>
                <a:gd name="T4" fmla="*/ 72 w 136"/>
                <a:gd name="T5" fmla="*/ 0 h 146"/>
                <a:gd name="T6" fmla="*/ 135 w 136"/>
                <a:gd name="T7" fmla="*/ 73 h 146"/>
                <a:gd name="T8" fmla="*/ 72 w 136"/>
                <a:gd name="T9" fmla="*/ 145 h 146"/>
                <a:gd name="T10" fmla="*/ 0 w 136"/>
                <a:gd name="T11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46">
                  <a:moveTo>
                    <a:pt x="0" y="73"/>
                  </a:moveTo>
                  <a:lnTo>
                    <a:pt x="0" y="73"/>
                  </a:lnTo>
                  <a:cubicBezTo>
                    <a:pt x="0" y="37"/>
                    <a:pt x="36" y="0"/>
                    <a:pt x="72" y="0"/>
                  </a:cubicBezTo>
                  <a:cubicBezTo>
                    <a:pt x="108" y="0"/>
                    <a:pt x="135" y="37"/>
                    <a:pt x="135" y="73"/>
                  </a:cubicBezTo>
                  <a:cubicBezTo>
                    <a:pt x="135" y="109"/>
                    <a:pt x="108" y="145"/>
                    <a:pt x="72" y="145"/>
                  </a:cubicBezTo>
                  <a:cubicBezTo>
                    <a:pt x="36" y="145"/>
                    <a:pt x="0" y="109"/>
                    <a:pt x="0" y="7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C8150AB4-E2E8-7349-B3A9-1C8573D37BE2}"/>
              </a:ext>
            </a:extLst>
          </p:cNvPr>
          <p:cNvGrpSpPr/>
          <p:nvPr/>
        </p:nvGrpSpPr>
        <p:grpSpPr>
          <a:xfrm>
            <a:off x="1749582" y="9912954"/>
            <a:ext cx="4031348" cy="1318483"/>
            <a:chOff x="4263265" y="1816281"/>
            <a:chExt cx="4236804" cy="1318483"/>
          </a:xfrm>
        </p:grpSpPr>
        <p:sp>
          <p:nvSpPr>
            <p:cNvPr id="181" name="CuadroTexto 395">
              <a:extLst>
                <a:ext uri="{FF2B5EF4-FFF2-40B4-BE49-F238E27FC236}">
                  <a16:creationId xmlns:a16="http://schemas.microsoft.com/office/drawing/2014/main" id="{FE77966D-0B7C-8D42-B3D3-68E388C40556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182" name="Rectangle 40">
              <a:extLst>
                <a:ext uri="{FF2B5EF4-FFF2-40B4-BE49-F238E27FC236}">
                  <a16:creationId xmlns:a16="http://schemas.microsoft.com/office/drawing/2014/main" id="{FE3FC254-2D38-8A4E-A156-20243A2BEB96}"/>
                </a:ext>
              </a:extLst>
            </p:cNvPr>
            <p:cNvSpPr/>
            <p:nvPr/>
          </p:nvSpPr>
          <p:spPr>
            <a:xfrm>
              <a:off x="4263265" y="2303767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F152C391-E4C4-B244-B04E-D7876B62C50B}"/>
              </a:ext>
            </a:extLst>
          </p:cNvPr>
          <p:cNvGrpSpPr/>
          <p:nvPr/>
        </p:nvGrpSpPr>
        <p:grpSpPr>
          <a:xfrm>
            <a:off x="5955120" y="9906941"/>
            <a:ext cx="4031348" cy="1318483"/>
            <a:chOff x="4263265" y="1816281"/>
            <a:chExt cx="4236804" cy="1318483"/>
          </a:xfrm>
        </p:grpSpPr>
        <p:sp>
          <p:nvSpPr>
            <p:cNvPr id="184" name="CuadroTexto 395">
              <a:extLst>
                <a:ext uri="{FF2B5EF4-FFF2-40B4-BE49-F238E27FC236}">
                  <a16:creationId xmlns:a16="http://schemas.microsoft.com/office/drawing/2014/main" id="{2A4E77B7-1E91-CC44-896F-04CB5DB8993F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85" name="Rectangle 40">
              <a:extLst>
                <a:ext uri="{FF2B5EF4-FFF2-40B4-BE49-F238E27FC236}">
                  <a16:creationId xmlns:a16="http://schemas.microsoft.com/office/drawing/2014/main" id="{6A80FB17-7B5D-644A-8110-B8FDAAC2CE78}"/>
                </a:ext>
              </a:extLst>
            </p:cNvPr>
            <p:cNvSpPr/>
            <p:nvPr/>
          </p:nvSpPr>
          <p:spPr>
            <a:xfrm>
              <a:off x="4263265" y="2303767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9302A914-8823-2F4A-B39C-495FA77BD405}"/>
              </a:ext>
            </a:extLst>
          </p:cNvPr>
          <p:cNvGrpSpPr/>
          <p:nvPr/>
        </p:nvGrpSpPr>
        <p:grpSpPr>
          <a:xfrm>
            <a:off x="10042934" y="9902206"/>
            <a:ext cx="4031348" cy="1318483"/>
            <a:chOff x="4263265" y="1816281"/>
            <a:chExt cx="4236804" cy="1318483"/>
          </a:xfrm>
        </p:grpSpPr>
        <p:sp>
          <p:nvSpPr>
            <p:cNvPr id="187" name="CuadroTexto 395">
              <a:extLst>
                <a:ext uri="{FF2B5EF4-FFF2-40B4-BE49-F238E27FC236}">
                  <a16:creationId xmlns:a16="http://schemas.microsoft.com/office/drawing/2014/main" id="{9D7D283B-3F36-C342-BC30-C697C4303238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88" name="Rectangle 40">
              <a:extLst>
                <a:ext uri="{FF2B5EF4-FFF2-40B4-BE49-F238E27FC236}">
                  <a16:creationId xmlns:a16="http://schemas.microsoft.com/office/drawing/2014/main" id="{45A6DA1E-BD33-9446-A320-1783A3411AC8}"/>
                </a:ext>
              </a:extLst>
            </p:cNvPr>
            <p:cNvSpPr/>
            <p:nvPr/>
          </p:nvSpPr>
          <p:spPr>
            <a:xfrm>
              <a:off x="4263265" y="2303767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47885009-EB4F-C94E-9841-AFC6E1156543}"/>
              </a:ext>
            </a:extLst>
          </p:cNvPr>
          <p:cNvGrpSpPr/>
          <p:nvPr/>
        </p:nvGrpSpPr>
        <p:grpSpPr>
          <a:xfrm>
            <a:off x="14381674" y="9910816"/>
            <a:ext cx="4031348" cy="1318483"/>
            <a:chOff x="4263265" y="1816281"/>
            <a:chExt cx="4236804" cy="1318483"/>
          </a:xfrm>
        </p:grpSpPr>
        <p:sp>
          <p:nvSpPr>
            <p:cNvPr id="190" name="CuadroTexto 395">
              <a:extLst>
                <a:ext uri="{FF2B5EF4-FFF2-40B4-BE49-F238E27FC236}">
                  <a16:creationId xmlns:a16="http://schemas.microsoft.com/office/drawing/2014/main" id="{B24D5B6B-C579-7448-AB48-CB9B041E6372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91" name="Rectangle 40">
              <a:extLst>
                <a:ext uri="{FF2B5EF4-FFF2-40B4-BE49-F238E27FC236}">
                  <a16:creationId xmlns:a16="http://schemas.microsoft.com/office/drawing/2014/main" id="{3D5B7920-9C71-EC45-B817-709C185BC801}"/>
                </a:ext>
              </a:extLst>
            </p:cNvPr>
            <p:cNvSpPr/>
            <p:nvPr/>
          </p:nvSpPr>
          <p:spPr>
            <a:xfrm>
              <a:off x="4263265" y="2303767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92" name="Grupo 191">
            <a:extLst>
              <a:ext uri="{FF2B5EF4-FFF2-40B4-BE49-F238E27FC236}">
                <a16:creationId xmlns:a16="http://schemas.microsoft.com/office/drawing/2014/main" id="{48DA1F8B-B722-C042-8B5B-60C57ACA4987}"/>
              </a:ext>
            </a:extLst>
          </p:cNvPr>
          <p:cNvGrpSpPr/>
          <p:nvPr/>
        </p:nvGrpSpPr>
        <p:grpSpPr>
          <a:xfrm>
            <a:off x="18587212" y="9898921"/>
            <a:ext cx="4031348" cy="1318483"/>
            <a:chOff x="4263265" y="1816281"/>
            <a:chExt cx="4236804" cy="1318483"/>
          </a:xfrm>
        </p:grpSpPr>
        <p:sp>
          <p:nvSpPr>
            <p:cNvPr id="193" name="CuadroTexto 395">
              <a:extLst>
                <a:ext uri="{FF2B5EF4-FFF2-40B4-BE49-F238E27FC236}">
                  <a16:creationId xmlns:a16="http://schemas.microsoft.com/office/drawing/2014/main" id="{E5D16E21-418E-EB4D-91E2-FF8FA6611DAD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Prioritize</a:t>
              </a:r>
            </a:p>
          </p:txBody>
        </p:sp>
        <p:sp>
          <p:nvSpPr>
            <p:cNvPr id="194" name="Rectangle 40">
              <a:extLst>
                <a:ext uri="{FF2B5EF4-FFF2-40B4-BE49-F238E27FC236}">
                  <a16:creationId xmlns:a16="http://schemas.microsoft.com/office/drawing/2014/main" id="{0F7508DF-3C44-1B49-BD74-23450578ACAA}"/>
                </a:ext>
              </a:extLst>
            </p:cNvPr>
            <p:cNvSpPr/>
            <p:nvPr/>
          </p:nvSpPr>
          <p:spPr>
            <a:xfrm>
              <a:off x="4263265" y="2303767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4906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CB19B14E-B6E2-C846-A7C0-D8CD066FFD9C}"/>
              </a:ext>
            </a:extLst>
          </p:cNvPr>
          <p:cNvGrpSpPr/>
          <p:nvPr/>
        </p:nvGrpSpPr>
        <p:grpSpPr>
          <a:xfrm>
            <a:off x="3599548" y="3231409"/>
            <a:ext cx="10477500" cy="10247552"/>
            <a:chOff x="6307578" y="1027471"/>
            <a:chExt cx="10477500" cy="1024755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59669E83-5D8E-4F4C-8D9D-614A4F51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7436" y="5783797"/>
              <a:ext cx="8153400" cy="32004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7F97585-94BE-1A42-B854-A8014374A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578" y="8074623"/>
              <a:ext cx="10477500" cy="320040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50BE237-0544-CD42-8BF8-55E2B60FA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828" y="3288071"/>
              <a:ext cx="5461000" cy="3251200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C44D726-2091-7A46-ADBB-DDE403D3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6252" y="1027471"/>
              <a:ext cx="3289300" cy="3048000"/>
            </a:xfrm>
            <a:prstGeom prst="rect">
              <a:avLst/>
            </a:prstGeom>
          </p:spPr>
        </p:pic>
      </p:grp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E3619DF-2A2E-B446-A3EA-5ACB362E600D}"/>
              </a:ext>
            </a:extLst>
          </p:cNvPr>
          <p:cNvCxnSpPr>
            <a:cxnSpLocks/>
          </p:cNvCxnSpPr>
          <p:nvPr/>
        </p:nvCxnSpPr>
        <p:spPr>
          <a:xfrm>
            <a:off x="9269869" y="5039689"/>
            <a:ext cx="6010236" cy="0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94AF644C-7786-9D4C-A787-2B48AC915FDD}"/>
              </a:ext>
            </a:extLst>
          </p:cNvPr>
          <p:cNvCxnSpPr>
            <a:cxnSpLocks/>
          </p:cNvCxnSpPr>
          <p:nvPr/>
        </p:nvCxnSpPr>
        <p:spPr>
          <a:xfrm>
            <a:off x="9285575" y="7117609"/>
            <a:ext cx="5994530" cy="0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D8D45983-3D35-9B4F-A9A5-6B44B6F1EC6D}"/>
              </a:ext>
            </a:extLst>
          </p:cNvPr>
          <p:cNvCxnSpPr>
            <a:cxnSpLocks/>
          </p:cNvCxnSpPr>
          <p:nvPr/>
        </p:nvCxnSpPr>
        <p:spPr>
          <a:xfrm>
            <a:off x="9269868" y="9587935"/>
            <a:ext cx="6010237" cy="0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56F4AFFA-6F15-1846-B28F-5820F922FC30}"/>
              </a:ext>
            </a:extLst>
          </p:cNvPr>
          <p:cNvCxnSpPr>
            <a:cxnSpLocks/>
          </p:cNvCxnSpPr>
          <p:nvPr/>
        </p:nvCxnSpPr>
        <p:spPr>
          <a:xfrm>
            <a:off x="9285575" y="11878761"/>
            <a:ext cx="5994530" cy="0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ángulo 25">
            <a:extLst>
              <a:ext uri="{FF2B5EF4-FFF2-40B4-BE49-F238E27FC236}">
                <a16:creationId xmlns:a16="http://schemas.microsoft.com/office/drawing/2014/main" id="{D3658220-61DB-6C4D-8006-A6AE513CDAA1}"/>
              </a:ext>
            </a:extLst>
          </p:cNvPr>
          <p:cNvSpPr/>
          <p:nvPr/>
        </p:nvSpPr>
        <p:spPr>
          <a:xfrm rot="5400000">
            <a:off x="15096785" y="4947088"/>
            <a:ext cx="216568" cy="186697"/>
          </a:xfrm>
          <a:prstGeom prst="triangl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Triángulo 82">
            <a:extLst>
              <a:ext uri="{FF2B5EF4-FFF2-40B4-BE49-F238E27FC236}">
                <a16:creationId xmlns:a16="http://schemas.microsoft.com/office/drawing/2014/main" id="{3CF81466-C919-AE45-9A54-CFE36E1A6DDD}"/>
              </a:ext>
            </a:extLst>
          </p:cNvPr>
          <p:cNvSpPr/>
          <p:nvPr/>
        </p:nvSpPr>
        <p:spPr>
          <a:xfrm rot="5400000">
            <a:off x="15071165" y="7024261"/>
            <a:ext cx="216568" cy="186697"/>
          </a:xfrm>
          <a:prstGeom prst="triangl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Triángulo 83">
            <a:extLst>
              <a:ext uri="{FF2B5EF4-FFF2-40B4-BE49-F238E27FC236}">
                <a16:creationId xmlns:a16="http://schemas.microsoft.com/office/drawing/2014/main" id="{4EB5A142-CF0A-664E-8E31-51B7E183AE5C}"/>
              </a:ext>
            </a:extLst>
          </p:cNvPr>
          <p:cNvSpPr/>
          <p:nvPr/>
        </p:nvSpPr>
        <p:spPr>
          <a:xfrm rot="5400000">
            <a:off x="15071165" y="9494587"/>
            <a:ext cx="216568" cy="186697"/>
          </a:xfrm>
          <a:prstGeom prst="triangl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Triángulo 84">
            <a:extLst>
              <a:ext uri="{FF2B5EF4-FFF2-40B4-BE49-F238E27FC236}">
                <a16:creationId xmlns:a16="http://schemas.microsoft.com/office/drawing/2014/main" id="{90637F4C-174B-C346-9A1A-0D279F519A44}"/>
              </a:ext>
            </a:extLst>
          </p:cNvPr>
          <p:cNvSpPr/>
          <p:nvPr/>
        </p:nvSpPr>
        <p:spPr>
          <a:xfrm rot="5400000">
            <a:off x="15126920" y="11773351"/>
            <a:ext cx="216568" cy="186697"/>
          </a:xfrm>
          <a:prstGeom prst="triangl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4434E6F-8A47-264F-8BB4-90D12B3F9F1E}"/>
              </a:ext>
            </a:extLst>
          </p:cNvPr>
          <p:cNvSpPr/>
          <p:nvPr/>
        </p:nvSpPr>
        <p:spPr>
          <a:xfrm>
            <a:off x="9172176" y="4958281"/>
            <a:ext cx="166565" cy="1665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71825FB0-110E-6A44-82DE-BAA63F6F0AA0}"/>
              </a:ext>
            </a:extLst>
          </p:cNvPr>
          <p:cNvSpPr/>
          <p:nvPr/>
        </p:nvSpPr>
        <p:spPr>
          <a:xfrm>
            <a:off x="9168898" y="7034326"/>
            <a:ext cx="166565" cy="1665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A82DB8E6-D014-3143-8EBB-B761854A5558}"/>
              </a:ext>
            </a:extLst>
          </p:cNvPr>
          <p:cNvSpPr/>
          <p:nvPr/>
        </p:nvSpPr>
        <p:spPr>
          <a:xfrm>
            <a:off x="9168898" y="9504652"/>
            <a:ext cx="166565" cy="1665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52E957CA-B835-554E-B9FA-3B96C2E3988D}"/>
              </a:ext>
            </a:extLst>
          </p:cNvPr>
          <p:cNvSpPr/>
          <p:nvPr/>
        </p:nvSpPr>
        <p:spPr>
          <a:xfrm>
            <a:off x="9168897" y="11795477"/>
            <a:ext cx="166565" cy="1665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F887E17-E1C1-E64A-93AB-A6DE9FA31AD7}"/>
              </a:ext>
            </a:extLst>
          </p:cNvPr>
          <p:cNvGrpSpPr/>
          <p:nvPr/>
        </p:nvGrpSpPr>
        <p:grpSpPr>
          <a:xfrm>
            <a:off x="15377798" y="4344212"/>
            <a:ext cx="4236804" cy="1390954"/>
            <a:chOff x="4247967" y="10620441"/>
            <a:chExt cx="4236804" cy="1390954"/>
          </a:xfrm>
        </p:grpSpPr>
        <p:sp>
          <p:nvSpPr>
            <p:cNvPr id="91" name="CuadroTexto 395">
              <a:extLst>
                <a:ext uri="{FF2B5EF4-FFF2-40B4-BE49-F238E27FC236}">
                  <a16:creationId xmlns:a16="http://schemas.microsoft.com/office/drawing/2014/main" id="{71A95F14-48D7-8A45-9D51-6C4D6AC99F9C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92" name="Rectangle 40">
              <a:extLst>
                <a:ext uri="{FF2B5EF4-FFF2-40B4-BE49-F238E27FC236}">
                  <a16:creationId xmlns:a16="http://schemas.microsoft.com/office/drawing/2014/main" id="{927B62D9-392C-0349-8516-B9351387F23C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6214735E-7E89-5B4B-B8AA-76668466242D}"/>
              </a:ext>
            </a:extLst>
          </p:cNvPr>
          <p:cNvGrpSpPr/>
          <p:nvPr/>
        </p:nvGrpSpPr>
        <p:grpSpPr>
          <a:xfrm>
            <a:off x="15380788" y="6422131"/>
            <a:ext cx="4236804" cy="1390954"/>
            <a:chOff x="4247967" y="10620441"/>
            <a:chExt cx="4236804" cy="1390954"/>
          </a:xfrm>
        </p:grpSpPr>
        <p:sp>
          <p:nvSpPr>
            <p:cNvPr id="94" name="CuadroTexto 395">
              <a:extLst>
                <a:ext uri="{FF2B5EF4-FFF2-40B4-BE49-F238E27FC236}">
                  <a16:creationId xmlns:a16="http://schemas.microsoft.com/office/drawing/2014/main" id="{D374057A-6129-CF49-AF8E-72C3C8B2843A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95" name="Rectangle 40">
              <a:extLst>
                <a:ext uri="{FF2B5EF4-FFF2-40B4-BE49-F238E27FC236}">
                  <a16:creationId xmlns:a16="http://schemas.microsoft.com/office/drawing/2014/main" id="{70A7FC74-EA57-DA4B-95C9-812811430FBB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85A26E7B-DA20-9146-A1ED-DAC28E97E56B}"/>
              </a:ext>
            </a:extLst>
          </p:cNvPr>
          <p:cNvGrpSpPr/>
          <p:nvPr/>
        </p:nvGrpSpPr>
        <p:grpSpPr>
          <a:xfrm>
            <a:off x="15393077" y="8887607"/>
            <a:ext cx="4236804" cy="1390954"/>
            <a:chOff x="4247967" y="10620441"/>
            <a:chExt cx="4236804" cy="1390954"/>
          </a:xfrm>
        </p:grpSpPr>
        <p:sp>
          <p:nvSpPr>
            <p:cNvPr id="97" name="CuadroTexto 395">
              <a:extLst>
                <a:ext uri="{FF2B5EF4-FFF2-40B4-BE49-F238E27FC236}">
                  <a16:creationId xmlns:a16="http://schemas.microsoft.com/office/drawing/2014/main" id="{FA09BA85-9C6C-CD4B-946D-394B9DF0EFE4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98" name="Rectangle 40">
              <a:extLst>
                <a:ext uri="{FF2B5EF4-FFF2-40B4-BE49-F238E27FC236}">
                  <a16:creationId xmlns:a16="http://schemas.microsoft.com/office/drawing/2014/main" id="{B99EC938-BF5C-BA46-B9F1-1263EF4CE62F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7AE8EC11-7E30-4A40-B68C-9B92718875DB}"/>
              </a:ext>
            </a:extLst>
          </p:cNvPr>
          <p:cNvGrpSpPr/>
          <p:nvPr/>
        </p:nvGrpSpPr>
        <p:grpSpPr>
          <a:xfrm>
            <a:off x="15377798" y="11171222"/>
            <a:ext cx="4236804" cy="1390954"/>
            <a:chOff x="4247967" y="10620441"/>
            <a:chExt cx="4236804" cy="1390954"/>
          </a:xfrm>
        </p:grpSpPr>
        <p:sp>
          <p:nvSpPr>
            <p:cNvPr id="100" name="CuadroTexto 395">
              <a:extLst>
                <a:ext uri="{FF2B5EF4-FFF2-40B4-BE49-F238E27FC236}">
                  <a16:creationId xmlns:a16="http://schemas.microsoft.com/office/drawing/2014/main" id="{528E78C5-D83C-8948-ABB7-01658290D140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01" name="Rectangle 40">
              <a:extLst>
                <a:ext uri="{FF2B5EF4-FFF2-40B4-BE49-F238E27FC236}">
                  <a16:creationId xmlns:a16="http://schemas.microsoft.com/office/drawing/2014/main" id="{807CD9F0-9D65-0B49-B26F-7B726405F096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554A24FA-F6BD-2244-A905-97451434ECAD}"/>
              </a:ext>
            </a:extLst>
          </p:cNvPr>
          <p:cNvGrpSpPr/>
          <p:nvPr/>
        </p:nvGrpSpPr>
        <p:grpSpPr>
          <a:xfrm>
            <a:off x="8421027" y="4937395"/>
            <a:ext cx="732836" cy="671030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103" name="Freeform 257">
              <a:extLst>
                <a:ext uri="{FF2B5EF4-FFF2-40B4-BE49-F238E27FC236}">
                  <a16:creationId xmlns:a16="http://schemas.microsoft.com/office/drawing/2014/main" id="{C8FA4295-BCE0-5642-AB05-9705AAF20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4" name="Freeform 258">
              <a:extLst>
                <a:ext uri="{FF2B5EF4-FFF2-40B4-BE49-F238E27FC236}">
                  <a16:creationId xmlns:a16="http://schemas.microsoft.com/office/drawing/2014/main" id="{FAE1228D-4896-634A-93E1-0A2A766B1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0" name="Freeform 259">
              <a:extLst>
                <a:ext uri="{FF2B5EF4-FFF2-40B4-BE49-F238E27FC236}">
                  <a16:creationId xmlns:a16="http://schemas.microsoft.com/office/drawing/2014/main" id="{A1CC258E-9E10-BC4C-AC0F-245FD5339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1" name="Freeform 260">
              <a:extLst>
                <a:ext uri="{FF2B5EF4-FFF2-40B4-BE49-F238E27FC236}">
                  <a16:creationId xmlns:a16="http://schemas.microsoft.com/office/drawing/2014/main" id="{A71B951A-1C31-2F47-9DA5-CC69FE41B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2" name="Freeform 261">
              <a:extLst>
                <a:ext uri="{FF2B5EF4-FFF2-40B4-BE49-F238E27FC236}">
                  <a16:creationId xmlns:a16="http://schemas.microsoft.com/office/drawing/2014/main" id="{EEE665EB-A64F-7D46-BE78-94C82E679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3" name="Freeform 262">
              <a:extLst>
                <a:ext uri="{FF2B5EF4-FFF2-40B4-BE49-F238E27FC236}">
                  <a16:creationId xmlns:a16="http://schemas.microsoft.com/office/drawing/2014/main" id="{3474A502-04F3-4E40-825D-59304B430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12347AFB-830A-454B-B136-5B97243E55D9}"/>
              </a:ext>
            </a:extLst>
          </p:cNvPr>
          <p:cNvGrpSpPr/>
          <p:nvPr/>
        </p:nvGrpSpPr>
        <p:grpSpPr>
          <a:xfrm>
            <a:off x="8433201" y="7190236"/>
            <a:ext cx="724005" cy="534176"/>
            <a:chOff x="11995104" y="7596840"/>
            <a:chExt cx="738840" cy="545121"/>
          </a:xfrm>
        </p:grpSpPr>
        <p:sp>
          <p:nvSpPr>
            <p:cNvPr id="115" name="Freeform 249">
              <a:extLst>
                <a:ext uri="{FF2B5EF4-FFF2-40B4-BE49-F238E27FC236}">
                  <a16:creationId xmlns:a16="http://schemas.microsoft.com/office/drawing/2014/main" id="{A3AB77E0-8961-D64E-88A0-7F0AF2F47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6503" y="7731994"/>
              <a:ext cx="238773" cy="270307"/>
            </a:xfrm>
            <a:custGeom>
              <a:avLst/>
              <a:gdLst>
                <a:gd name="T0" fmla="*/ 9 w 235"/>
                <a:gd name="T1" fmla="*/ 253 h 263"/>
                <a:gd name="T2" fmla="*/ 9 w 235"/>
                <a:gd name="T3" fmla="*/ 253 h 263"/>
                <a:gd name="T4" fmla="*/ 9 w 235"/>
                <a:gd name="T5" fmla="*/ 253 h 263"/>
                <a:gd name="T6" fmla="*/ 9 w 235"/>
                <a:gd name="T7" fmla="*/ 226 h 263"/>
                <a:gd name="T8" fmla="*/ 198 w 235"/>
                <a:gd name="T9" fmla="*/ 9 h 263"/>
                <a:gd name="T10" fmla="*/ 225 w 235"/>
                <a:gd name="T11" fmla="*/ 9 h 263"/>
                <a:gd name="T12" fmla="*/ 225 w 235"/>
                <a:gd name="T13" fmla="*/ 36 h 263"/>
                <a:gd name="T14" fmla="*/ 45 w 235"/>
                <a:gd name="T15" fmla="*/ 253 h 263"/>
                <a:gd name="T16" fmla="*/ 9 w 235"/>
                <a:gd name="T17" fmla="*/ 25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63">
                  <a:moveTo>
                    <a:pt x="9" y="253"/>
                  </a:moveTo>
                  <a:lnTo>
                    <a:pt x="9" y="253"/>
                  </a:lnTo>
                  <a:lnTo>
                    <a:pt x="9" y="253"/>
                  </a:lnTo>
                  <a:cubicBezTo>
                    <a:pt x="0" y="244"/>
                    <a:pt x="0" y="235"/>
                    <a:pt x="9" y="226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7" y="0"/>
                    <a:pt x="217" y="0"/>
                    <a:pt x="225" y="9"/>
                  </a:cubicBezTo>
                  <a:cubicBezTo>
                    <a:pt x="234" y="18"/>
                    <a:pt x="234" y="27"/>
                    <a:pt x="225" y="36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62"/>
                    <a:pt x="18" y="262"/>
                    <a:pt x="9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7" name="Freeform 250">
              <a:extLst>
                <a:ext uri="{FF2B5EF4-FFF2-40B4-BE49-F238E27FC236}">
                  <a16:creationId xmlns:a16="http://schemas.microsoft.com/office/drawing/2014/main" id="{0D46F0CC-9678-1A41-816F-02CE9E073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7153" y="7880664"/>
              <a:ext cx="148668" cy="148668"/>
            </a:xfrm>
            <a:custGeom>
              <a:avLst/>
              <a:gdLst>
                <a:gd name="T0" fmla="*/ 72 w 146"/>
                <a:gd name="T1" fmla="*/ 144 h 145"/>
                <a:gd name="T2" fmla="*/ 72 w 146"/>
                <a:gd name="T3" fmla="*/ 144 h 145"/>
                <a:gd name="T4" fmla="*/ 0 w 146"/>
                <a:gd name="T5" fmla="*/ 72 h 145"/>
                <a:gd name="T6" fmla="*/ 72 w 146"/>
                <a:gd name="T7" fmla="*/ 0 h 145"/>
                <a:gd name="T8" fmla="*/ 145 w 146"/>
                <a:gd name="T9" fmla="*/ 72 h 145"/>
                <a:gd name="T10" fmla="*/ 72 w 146"/>
                <a:gd name="T11" fmla="*/ 144 h 145"/>
                <a:gd name="T12" fmla="*/ 72 w 146"/>
                <a:gd name="T13" fmla="*/ 45 h 145"/>
                <a:gd name="T14" fmla="*/ 72 w 146"/>
                <a:gd name="T15" fmla="*/ 45 h 145"/>
                <a:gd name="T16" fmla="*/ 45 w 146"/>
                <a:gd name="T17" fmla="*/ 72 h 145"/>
                <a:gd name="T18" fmla="*/ 72 w 146"/>
                <a:gd name="T19" fmla="*/ 99 h 145"/>
                <a:gd name="T20" fmla="*/ 99 w 146"/>
                <a:gd name="T21" fmla="*/ 72 h 145"/>
                <a:gd name="T22" fmla="*/ 72 w 146"/>
                <a:gd name="T23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45">
                  <a:moveTo>
                    <a:pt x="72" y="144"/>
                  </a:moveTo>
                  <a:lnTo>
                    <a:pt x="72" y="144"/>
                  </a:lnTo>
                  <a:cubicBezTo>
                    <a:pt x="36" y="144"/>
                    <a:pt x="0" y="108"/>
                    <a:pt x="0" y="72"/>
                  </a:cubicBezTo>
                  <a:cubicBezTo>
                    <a:pt x="0" y="27"/>
                    <a:pt x="36" y="0"/>
                    <a:pt x="72" y="0"/>
                  </a:cubicBezTo>
                  <a:cubicBezTo>
                    <a:pt x="108" y="0"/>
                    <a:pt x="145" y="27"/>
                    <a:pt x="145" y="72"/>
                  </a:cubicBezTo>
                  <a:cubicBezTo>
                    <a:pt x="145" y="108"/>
                    <a:pt x="108" y="144"/>
                    <a:pt x="72" y="144"/>
                  </a:cubicBezTo>
                  <a:close/>
                  <a:moveTo>
                    <a:pt x="72" y="45"/>
                  </a:moveTo>
                  <a:lnTo>
                    <a:pt x="72" y="45"/>
                  </a:lnTo>
                  <a:cubicBezTo>
                    <a:pt x="54" y="45"/>
                    <a:pt x="45" y="54"/>
                    <a:pt x="45" y="72"/>
                  </a:cubicBezTo>
                  <a:cubicBezTo>
                    <a:pt x="45" y="81"/>
                    <a:pt x="54" y="99"/>
                    <a:pt x="72" y="99"/>
                  </a:cubicBezTo>
                  <a:cubicBezTo>
                    <a:pt x="91" y="99"/>
                    <a:pt x="99" y="81"/>
                    <a:pt x="99" y="72"/>
                  </a:cubicBezTo>
                  <a:cubicBezTo>
                    <a:pt x="99" y="54"/>
                    <a:pt x="91" y="45"/>
                    <a:pt x="72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9" name="Freeform 251">
              <a:extLst>
                <a:ext uri="{FF2B5EF4-FFF2-40B4-BE49-F238E27FC236}">
                  <a16:creationId xmlns:a16="http://schemas.microsoft.com/office/drawing/2014/main" id="{FDBD6E96-5DEE-DC4A-B088-AABC8E127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0462" y="7704963"/>
              <a:ext cx="139660" cy="148670"/>
            </a:xfrm>
            <a:custGeom>
              <a:avLst/>
              <a:gdLst>
                <a:gd name="T0" fmla="*/ 63 w 136"/>
                <a:gd name="T1" fmla="*/ 145 h 146"/>
                <a:gd name="T2" fmla="*/ 63 w 136"/>
                <a:gd name="T3" fmla="*/ 145 h 146"/>
                <a:gd name="T4" fmla="*/ 0 w 136"/>
                <a:gd name="T5" fmla="*/ 72 h 146"/>
                <a:gd name="T6" fmla="*/ 63 w 136"/>
                <a:gd name="T7" fmla="*/ 0 h 146"/>
                <a:gd name="T8" fmla="*/ 135 w 136"/>
                <a:gd name="T9" fmla="*/ 72 h 146"/>
                <a:gd name="T10" fmla="*/ 63 w 136"/>
                <a:gd name="T11" fmla="*/ 145 h 146"/>
                <a:gd name="T12" fmla="*/ 63 w 136"/>
                <a:gd name="T13" fmla="*/ 45 h 146"/>
                <a:gd name="T14" fmla="*/ 63 w 136"/>
                <a:gd name="T15" fmla="*/ 45 h 146"/>
                <a:gd name="T16" fmla="*/ 36 w 136"/>
                <a:gd name="T17" fmla="*/ 72 h 146"/>
                <a:gd name="T18" fmla="*/ 63 w 136"/>
                <a:gd name="T19" fmla="*/ 100 h 146"/>
                <a:gd name="T20" fmla="*/ 99 w 136"/>
                <a:gd name="T21" fmla="*/ 72 h 146"/>
                <a:gd name="T22" fmla="*/ 63 w 136"/>
                <a:gd name="T23" fmla="*/ 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46">
                  <a:moveTo>
                    <a:pt x="63" y="145"/>
                  </a:moveTo>
                  <a:lnTo>
                    <a:pt x="63" y="145"/>
                  </a:lnTo>
                  <a:cubicBezTo>
                    <a:pt x="26" y="145"/>
                    <a:pt x="0" y="109"/>
                    <a:pt x="0" y="72"/>
                  </a:cubicBezTo>
                  <a:cubicBezTo>
                    <a:pt x="0" y="36"/>
                    <a:pt x="26" y="0"/>
                    <a:pt x="63" y="0"/>
                  </a:cubicBezTo>
                  <a:cubicBezTo>
                    <a:pt x="108" y="0"/>
                    <a:pt x="135" y="36"/>
                    <a:pt x="135" y="72"/>
                  </a:cubicBezTo>
                  <a:cubicBezTo>
                    <a:pt x="135" y="109"/>
                    <a:pt x="108" y="145"/>
                    <a:pt x="63" y="145"/>
                  </a:cubicBezTo>
                  <a:close/>
                  <a:moveTo>
                    <a:pt x="63" y="45"/>
                  </a:moveTo>
                  <a:lnTo>
                    <a:pt x="63" y="45"/>
                  </a:lnTo>
                  <a:cubicBezTo>
                    <a:pt x="54" y="45"/>
                    <a:pt x="36" y="54"/>
                    <a:pt x="36" y="72"/>
                  </a:cubicBezTo>
                  <a:cubicBezTo>
                    <a:pt x="36" y="91"/>
                    <a:pt x="54" y="100"/>
                    <a:pt x="63" y="100"/>
                  </a:cubicBezTo>
                  <a:cubicBezTo>
                    <a:pt x="81" y="100"/>
                    <a:pt x="99" y="91"/>
                    <a:pt x="99" y="72"/>
                  </a:cubicBezTo>
                  <a:cubicBezTo>
                    <a:pt x="99" y="54"/>
                    <a:pt x="81" y="45"/>
                    <a:pt x="63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0" name="Freeform 252">
              <a:extLst>
                <a:ext uri="{FF2B5EF4-FFF2-40B4-BE49-F238E27FC236}">
                  <a16:creationId xmlns:a16="http://schemas.microsoft.com/office/drawing/2014/main" id="{48843C0B-ED10-EF4C-86DC-4C0E6BAE9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668922"/>
              <a:ext cx="27031" cy="36041"/>
            </a:xfrm>
            <a:custGeom>
              <a:avLst/>
              <a:gdLst>
                <a:gd name="T0" fmla="*/ 27 w 28"/>
                <a:gd name="T1" fmla="*/ 36 h 37"/>
                <a:gd name="T2" fmla="*/ 0 w 28"/>
                <a:gd name="T3" fmla="*/ 36 h 37"/>
                <a:gd name="T4" fmla="*/ 0 w 28"/>
                <a:gd name="T5" fmla="*/ 0 h 37"/>
                <a:gd name="T6" fmla="*/ 27 w 28"/>
                <a:gd name="T7" fmla="*/ 0 h 37"/>
                <a:gd name="T8" fmla="*/ 27 w 28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2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3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1" name="Freeform 253">
              <a:extLst>
                <a:ext uri="{FF2B5EF4-FFF2-40B4-BE49-F238E27FC236}">
                  <a16:creationId xmlns:a16="http://schemas.microsoft.com/office/drawing/2014/main" id="{A1E8C9E2-0C11-5D40-81B1-1EFCA7F27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754521"/>
              <a:ext cx="27031" cy="94606"/>
            </a:xfrm>
            <a:custGeom>
              <a:avLst/>
              <a:gdLst>
                <a:gd name="T0" fmla="*/ 27 w 28"/>
                <a:gd name="T1" fmla="*/ 91 h 92"/>
                <a:gd name="T2" fmla="*/ 0 w 28"/>
                <a:gd name="T3" fmla="*/ 91 h 92"/>
                <a:gd name="T4" fmla="*/ 0 w 28"/>
                <a:gd name="T5" fmla="*/ 0 h 92"/>
                <a:gd name="T6" fmla="*/ 27 w 28"/>
                <a:gd name="T7" fmla="*/ 0 h 92"/>
                <a:gd name="T8" fmla="*/ 27 w 28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27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2" name="Freeform 254">
              <a:extLst>
                <a:ext uri="{FF2B5EF4-FFF2-40B4-BE49-F238E27FC236}">
                  <a16:creationId xmlns:a16="http://schemas.microsoft.com/office/drawing/2014/main" id="{59230AF1-D578-F549-B66E-564B8449C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7880664"/>
              <a:ext cx="27031" cy="94606"/>
            </a:xfrm>
            <a:custGeom>
              <a:avLst/>
              <a:gdLst>
                <a:gd name="T0" fmla="*/ 27 w 28"/>
                <a:gd name="T1" fmla="*/ 90 h 91"/>
                <a:gd name="T2" fmla="*/ 0 w 28"/>
                <a:gd name="T3" fmla="*/ 90 h 91"/>
                <a:gd name="T4" fmla="*/ 0 w 28"/>
                <a:gd name="T5" fmla="*/ 0 h 91"/>
                <a:gd name="T6" fmla="*/ 27 w 28"/>
                <a:gd name="T7" fmla="*/ 0 h 91"/>
                <a:gd name="T8" fmla="*/ 27 w 28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3" name="Freeform 255">
              <a:extLst>
                <a:ext uri="{FF2B5EF4-FFF2-40B4-BE49-F238E27FC236}">
                  <a16:creationId xmlns:a16="http://schemas.microsoft.com/office/drawing/2014/main" id="{EEDE23A8-063B-A547-91B2-04FB7A53E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46" y="8011312"/>
              <a:ext cx="27031" cy="58568"/>
            </a:xfrm>
            <a:custGeom>
              <a:avLst/>
              <a:gdLst>
                <a:gd name="T0" fmla="*/ 27 w 28"/>
                <a:gd name="T1" fmla="*/ 55 h 56"/>
                <a:gd name="T2" fmla="*/ 0 w 28"/>
                <a:gd name="T3" fmla="*/ 55 h 56"/>
                <a:gd name="T4" fmla="*/ 0 w 28"/>
                <a:gd name="T5" fmla="*/ 0 h 56"/>
                <a:gd name="T6" fmla="*/ 27 w 28"/>
                <a:gd name="T7" fmla="*/ 0 h 56"/>
                <a:gd name="T8" fmla="*/ 27 w 28"/>
                <a:gd name="T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6">
                  <a:moveTo>
                    <a:pt x="27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55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4" name="Freeform 256">
              <a:extLst>
                <a:ext uri="{FF2B5EF4-FFF2-40B4-BE49-F238E27FC236}">
                  <a16:creationId xmlns:a16="http://schemas.microsoft.com/office/drawing/2014/main" id="{1C786766-FE08-0643-8BB7-62E0E28D1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5104" y="7596840"/>
              <a:ext cx="738840" cy="545121"/>
            </a:xfrm>
            <a:custGeom>
              <a:avLst/>
              <a:gdLst>
                <a:gd name="T0" fmla="*/ 632 w 723"/>
                <a:gd name="T1" fmla="*/ 533 h 534"/>
                <a:gd name="T2" fmla="*/ 632 w 723"/>
                <a:gd name="T3" fmla="*/ 533 h 534"/>
                <a:gd name="T4" fmla="*/ 27 w 723"/>
                <a:gd name="T5" fmla="*/ 533 h 534"/>
                <a:gd name="T6" fmla="*/ 0 w 723"/>
                <a:gd name="T7" fmla="*/ 497 h 534"/>
                <a:gd name="T8" fmla="*/ 0 w 723"/>
                <a:gd name="T9" fmla="*/ 379 h 534"/>
                <a:gd name="T10" fmla="*/ 27 w 723"/>
                <a:gd name="T11" fmla="*/ 352 h 534"/>
                <a:gd name="T12" fmla="*/ 109 w 723"/>
                <a:gd name="T13" fmla="*/ 262 h 534"/>
                <a:gd name="T14" fmla="*/ 27 w 723"/>
                <a:gd name="T15" fmla="*/ 171 h 534"/>
                <a:gd name="T16" fmla="*/ 0 w 723"/>
                <a:gd name="T17" fmla="*/ 144 h 534"/>
                <a:gd name="T18" fmla="*/ 0 w 723"/>
                <a:gd name="T19" fmla="*/ 27 h 534"/>
                <a:gd name="T20" fmla="*/ 27 w 723"/>
                <a:gd name="T21" fmla="*/ 0 h 534"/>
                <a:gd name="T22" fmla="*/ 632 w 723"/>
                <a:gd name="T23" fmla="*/ 0 h 534"/>
                <a:gd name="T24" fmla="*/ 722 w 723"/>
                <a:gd name="T25" fmla="*/ 81 h 534"/>
                <a:gd name="T26" fmla="*/ 722 w 723"/>
                <a:gd name="T27" fmla="*/ 442 h 534"/>
                <a:gd name="T28" fmla="*/ 632 w 723"/>
                <a:gd name="T29" fmla="*/ 533 h 534"/>
                <a:gd name="T30" fmla="*/ 54 w 723"/>
                <a:gd name="T31" fmla="*/ 470 h 534"/>
                <a:gd name="T32" fmla="*/ 54 w 723"/>
                <a:gd name="T33" fmla="*/ 470 h 534"/>
                <a:gd name="T34" fmla="*/ 632 w 723"/>
                <a:gd name="T35" fmla="*/ 470 h 534"/>
                <a:gd name="T36" fmla="*/ 659 w 723"/>
                <a:gd name="T37" fmla="*/ 442 h 534"/>
                <a:gd name="T38" fmla="*/ 659 w 723"/>
                <a:gd name="T39" fmla="*/ 81 h 534"/>
                <a:gd name="T40" fmla="*/ 632 w 723"/>
                <a:gd name="T41" fmla="*/ 54 h 534"/>
                <a:gd name="T42" fmla="*/ 54 w 723"/>
                <a:gd name="T43" fmla="*/ 54 h 534"/>
                <a:gd name="T44" fmla="*/ 54 w 723"/>
                <a:gd name="T45" fmla="*/ 126 h 534"/>
                <a:gd name="T46" fmla="*/ 163 w 723"/>
                <a:gd name="T47" fmla="*/ 262 h 534"/>
                <a:gd name="T48" fmla="*/ 54 w 723"/>
                <a:gd name="T49" fmla="*/ 406 h 534"/>
                <a:gd name="T50" fmla="*/ 54 w 723"/>
                <a:gd name="T51" fmla="*/ 47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3" h="534">
                  <a:moveTo>
                    <a:pt x="632" y="533"/>
                  </a:moveTo>
                  <a:lnTo>
                    <a:pt x="632" y="533"/>
                  </a:lnTo>
                  <a:cubicBezTo>
                    <a:pt x="27" y="533"/>
                    <a:pt x="27" y="533"/>
                    <a:pt x="27" y="533"/>
                  </a:cubicBezTo>
                  <a:cubicBezTo>
                    <a:pt x="18" y="533"/>
                    <a:pt x="0" y="515"/>
                    <a:pt x="0" y="497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0" y="361"/>
                    <a:pt x="9" y="352"/>
                    <a:pt x="27" y="352"/>
                  </a:cubicBezTo>
                  <a:cubicBezTo>
                    <a:pt x="72" y="343"/>
                    <a:pt x="109" y="307"/>
                    <a:pt x="109" y="262"/>
                  </a:cubicBezTo>
                  <a:cubicBezTo>
                    <a:pt x="109" y="217"/>
                    <a:pt x="72" y="180"/>
                    <a:pt x="27" y="171"/>
                  </a:cubicBezTo>
                  <a:cubicBezTo>
                    <a:pt x="9" y="171"/>
                    <a:pt x="0" y="162"/>
                    <a:pt x="0" y="1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18" y="0"/>
                    <a:pt x="27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677" y="0"/>
                    <a:pt x="722" y="36"/>
                    <a:pt x="722" y="81"/>
                  </a:cubicBezTo>
                  <a:cubicBezTo>
                    <a:pt x="722" y="442"/>
                    <a:pt x="722" y="442"/>
                    <a:pt x="722" y="442"/>
                  </a:cubicBezTo>
                  <a:cubicBezTo>
                    <a:pt x="722" y="488"/>
                    <a:pt x="677" y="533"/>
                    <a:pt x="632" y="533"/>
                  </a:cubicBezTo>
                  <a:close/>
                  <a:moveTo>
                    <a:pt x="54" y="470"/>
                  </a:moveTo>
                  <a:lnTo>
                    <a:pt x="54" y="470"/>
                  </a:lnTo>
                  <a:cubicBezTo>
                    <a:pt x="632" y="470"/>
                    <a:pt x="632" y="470"/>
                    <a:pt x="632" y="470"/>
                  </a:cubicBezTo>
                  <a:cubicBezTo>
                    <a:pt x="650" y="470"/>
                    <a:pt x="659" y="461"/>
                    <a:pt x="659" y="442"/>
                  </a:cubicBezTo>
                  <a:cubicBezTo>
                    <a:pt x="659" y="81"/>
                    <a:pt x="659" y="81"/>
                    <a:pt x="659" y="81"/>
                  </a:cubicBezTo>
                  <a:cubicBezTo>
                    <a:pt x="659" y="63"/>
                    <a:pt x="650" y="54"/>
                    <a:pt x="632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118" y="144"/>
                    <a:pt x="163" y="199"/>
                    <a:pt x="163" y="262"/>
                  </a:cubicBezTo>
                  <a:cubicBezTo>
                    <a:pt x="163" y="325"/>
                    <a:pt x="118" y="388"/>
                    <a:pt x="54" y="406"/>
                  </a:cubicBezTo>
                  <a:lnTo>
                    <a:pt x="54" y="4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45D8FC4F-FBE0-FF41-91C8-11558E5C9516}"/>
              </a:ext>
            </a:extLst>
          </p:cNvPr>
          <p:cNvGrpSpPr/>
          <p:nvPr/>
        </p:nvGrpSpPr>
        <p:grpSpPr>
          <a:xfrm>
            <a:off x="8493385" y="9604906"/>
            <a:ext cx="657181" cy="666062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26" name="Freeform 314">
              <a:extLst>
                <a:ext uri="{FF2B5EF4-FFF2-40B4-BE49-F238E27FC236}">
                  <a16:creationId xmlns:a16="http://schemas.microsoft.com/office/drawing/2014/main" id="{FFA55622-5306-A541-8945-7B8899A51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7" name="Freeform 315">
              <a:extLst>
                <a:ext uri="{FF2B5EF4-FFF2-40B4-BE49-F238E27FC236}">
                  <a16:creationId xmlns:a16="http://schemas.microsoft.com/office/drawing/2014/main" id="{BB05EBB0-B837-194D-BD2C-5AEA62A2E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8" name="Freeform 316">
              <a:extLst>
                <a:ext uri="{FF2B5EF4-FFF2-40B4-BE49-F238E27FC236}">
                  <a16:creationId xmlns:a16="http://schemas.microsoft.com/office/drawing/2014/main" id="{4E5181E5-D082-1F44-8ADC-6C841D766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9" name="Freeform 317">
              <a:extLst>
                <a:ext uri="{FF2B5EF4-FFF2-40B4-BE49-F238E27FC236}">
                  <a16:creationId xmlns:a16="http://schemas.microsoft.com/office/drawing/2014/main" id="{500DD9D0-8E65-E442-B7EE-6F77E6C62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0" name="Freeform 318">
              <a:extLst>
                <a:ext uri="{FF2B5EF4-FFF2-40B4-BE49-F238E27FC236}">
                  <a16:creationId xmlns:a16="http://schemas.microsoft.com/office/drawing/2014/main" id="{A2A63645-5B8C-1843-B352-46668FAA1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682C20DE-7143-C141-806A-B71754ECB615}"/>
              </a:ext>
            </a:extLst>
          </p:cNvPr>
          <p:cNvGrpSpPr/>
          <p:nvPr/>
        </p:nvGrpSpPr>
        <p:grpSpPr>
          <a:xfrm>
            <a:off x="8373733" y="11974979"/>
            <a:ext cx="736988" cy="674075"/>
            <a:chOff x="18930110" y="5025931"/>
            <a:chExt cx="752089" cy="687886"/>
          </a:xfrm>
          <a:solidFill>
            <a:schemeClr val="tx2"/>
          </a:solidFill>
        </p:grpSpPr>
        <p:sp>
          <p:nvSpPr>
            <p:cNvPr id="132" name="Freeform 228">
              <a:extLst>
                <a:ext uri="{FF2B5EF4-FFF2-40B4-BE49-F238E27FC236}">
                  <a16:creationId xmlns:a16="http://schemas.microsoft.com/office/drawing/2014/main" id="{E75D5467-09C5-D94B-BBC4-1D75E2724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0110" y="5025931"/>
              <a:ext cx="752089" cy="472347"/>
            </a:xfrm>
            <a:custGeom>
              <a:avLst/>
              <a:gdLst>
                <a:gd name="T0" fmla="*/ 587 w 724"/>
                <a:gd name="T1" fmla="*/ 452 h 453"/>
                <a:gd name="T2" fmla="*/ 587 w 724"/>
                <a:gd name="T3" fmla="*/ 452 h 453"/>
                <a:gd name="T4" fmla="*/ 280 w 724"/>
                <a:gd name="T5" fmla="*/ 452 h 453"/>
                <a:gd name="T6" fmla="*/ 208 w 724"/>
                <a:gd name="T7" fmla="*/ 389 h 453"/>
                <a:gd name="T8" fmla="*/ 117 w 724"/>
                <a:gd name="T9" fmla="*/ 73 h 453"/>
                <a:gd name="T10" fmla="*/ 36 w 724"/>
                <a:gd name="T11" fmla="*/ 73 h 453"/>
                <a:gd name="T12" fmla="*/ 0 w 724"/>
                <a:gd name="T13" fmla="*/ 36 h 453"/>
                <a:gd name="T14" fmla="*/ 36 w 724"/>
                <a:gd name="T15" fmla="*/ 0 h 453"/>
                <a:gd name="T16" fmla="*/ 144 w 724"/>
                <a:gd name="T17" fmla="*/ 0 h 453"/>
                <a:gd name="T18" fmla="*/ 171 w 724"/>
                <a:gd name="T19" fmla="*/ 27 h 453"/>
                <a:gd name="T20" fmla="*/ 280 w 724"/>
                <a:gd name="T21" fmla="*/ 371 h 453"/>
                <a:gd name="T22" fmla="*/ 280 w 724"/>
                <a:gd name="T23" fmla="*/ 380 h 453"/>
                <a:gd name="T24" fmla="*/ 587 w 724"/>
                <a:gd name="T25" fmla="*/ 380 h 453"/>
                <a:gd name="T26" fmla="*/ 587 w 724"/>
                <a:gd name="T27" fmla="*/ 371 h 453"/>
                <a:gd name="T28" fmla="*/ 641 w 724"/>
                <a:gd name="T29" fmla="*/ 172 h 453"/>
                <a:gd name="T30" fmla="*/ 379 w 724"/>
                <a:gd name="T31" fmla="*/ 172 h 453"/>
                <a:gd name="T32" fmla="*/ 343 w 724"/>
                <a:gd name="T33" fmla="*/ 145 h 453"/>
                <a:gd name="T34" fmla="*/ 379 w 724"/>
                <a:gd name="T35" fmla="*/ 109 h 453"/>
                <a:gd name="T36" fmla="*/ 686 w 724"/>
                <a:gd name="T37" fmla="*/ 109 h 453"/>
                <a:gd name="T38" fmla="*/ 714 w 724"/>
                <a:gd name="T39" fmla="*/ 118 h 453"/>
                <a:gd name="T40" fmla="*/ 723 w 724"/>
                <a:gd name="T41" fmla="*/ 154 h 453"/>
                <a:gd name="T42" fmla="*/ 650 w 724"/>
                <a:gd name="T43" fmla="*/ 389 h 453"/>
                <a:gd name="T44" fmla="*/ 587 w 724"/>
                <a:gd name="T45" fmla="*/ 45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4" h="453">
                  <a:moveTo>
                    <a:pt x="587" y="452"/>
                  </a:moveTo>
                  <a:lnTo>
                    <a:pt x="587" y="452"/>
                  </a:lnTo>
                  <a:cubicBezTo>
                    <a:pt x="280" y="452"/>
                    <a:pt x="280" y="452"/>
                    <a:pt x="280" y="452"/>
                  </a:cubicBezTo>
                  <a:cubicBezTo>
                    <a:pt x="244" y="452"/>
                    <a:pt x="217" y="425"/>
                    <a:pt x="208" y="389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18" y="73"/>
                    <a:pt x="0" y="55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53" y="0"/>
                    <a:pt x="171" y="18"/>
                    <a:pt x="171" y="27"/>
                  </a:cubicBezTo>
                  <a:cubicBezTo>
                    <a:pt x="280" y="371"/>
                    <a:pt x="280" y="371"/>
                    <a:pt x="280" y="371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587" y="380"/>
                    <a:pt x="587" y="380"/>
                    <a:pt x="587" y="380"/>
                  </a:cubicBezTo>
                  <a:cubicBezTo>
                    <a:pt x="587" y="380"/>
                    <a:pt x="587" y="380"/>
                    <a:pt x="587" y="371"/>
                  </a:cubicBezTo>
                  <a:cubicBezTo>
                    <a:pt x="641" y="172"/>
                    <a:pt x="641" y="172"/>
                    <a:pt x="641" y="172"/>
                  </a:cubicBezTo>
                  <a:cubicBezTo>
                    <a:pt x="379" y="172"/>
                    <a:pt x="379" y="172"/>
                    <a:pt x="379" y="172"/>
                  </a:cubicBezTo>
                  <a:cubicBezTo>
                    <a:pt x="361" y="172"/>
                    <a:pt x="343" y="163"/>
                    <a:pt x="343" y="145"/>
                  </a:cubicBezTo>
                  <a:cubicBezTo>
                    <a:pt x="343" y="127"/>
                    <a:pt x="361" y="109"/>
                    <a:pt x="379" y="109"/>
                  </a:cubicBezTo>
                  <a:cubicBezTo>
                    <a:pt x="686" y="109"/>
                    <a:pt x="686" y="109"/>
                    <a:pt x="686" y="109"/>
                  </a:cubicBezTo>
                  <a:cubicBezTo>
                    <a:pt x="704" y="109"/>
                    <a:pt x="714" y="109"/>
                    <a:pt x="714" y="118"/>
                  </a:cubicBezTo>
                  <a:cubicBezTo>
                    <a:pt x="723" y="127"/>
                    <a:pt x="723" y="145"/>
                    <a:pt x="723" y="154"/>
                  </a:cubicBezTo>
                  <a:cubicBezTo>
                    <a:pt x="650" y="389"/>
                    <a:pt x="650" y="389"/>
                    <a:pt x="650" y="389"/>
                  </a:cubicBezTo>
                  <a:cubicBezTo>
                    <a:pt x="650" y="425"/>
                    <a:pt x="623" y="452"/>
                    <a:pt x="587" y="45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3" name="Freeform 229">
              <a:extLst>
                <a:ext uri="{FF2B5EF4-FFF2-40B4-BE49-F238E27FC236}">
                  <a16:creationId xmlns:a16="http://schemas.microsoft.com/office/drawing/2014/main" id="{1999A76F-41ED-F044-B247-159021F35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8959" y="5562481"/>
              <a:ext cx="151336" cy="151336"/>
            </a:xfrm>
            <a:custGeom>
              <a:avLst/>
              <a:gdLst>
                <a:gd name="T0" fmla="*/ 0 w 146"/>
                <a:gd name="T1" fmla="*/ 73 h 146"/>
                <a:gd name="T2" fmla="*/ 0 w 146"/>
                <a:gd name="T3" fmla="*/ 73 h 146"/>
                <a:gd name="T4" fmla="*/ 73 w 146"/>
                <a:gd name="T5" fmla="*/ 0 h 146"/>
                <a:gd name="T6" fmla="*/ 145 w 146"/>
                <a:gd name="T7" fmla="*/ 73 h 146"/>
                <a:gd name="T8" fmla="*/ 73 w 146"/>
                <a:gd name="T9" fmla="*/ 145 h 146"/>
                <a:gd name="T10" fmla="*/ 0 w 146"/>
                <a:gd name="T11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0" y="73"/>
                  </a:moveTo>
                  <a:lnTo>
                    <a:pt x="0" y="73"/>
                  </a:lnTo>
                  <a:cubicBezTo>
                    <a:pt x="0" y="37"/>
                    <a:pt x="37" y="0"/>
                    <a:pt x="73" y="0"/>
                  </a:cubicBezTo>
                  <a:cubicBezTo>
                    <a:pt x="109" y="0"/>
                    <a:pt x="145" y="37"/>
                    <a:pt x="145" y="73"/>
                  </a:cubicBezTo>
                  <a:cubicBezTo>
                    <a:pt x="145" y="109"/>
                    <a:pt x="109" y="145"/>
                    <a:pt x="73" y="145"/>
                  </a:cubicBezTo>
                  <a:cubicBezTo>
                    <a:pt x="37" y="145"/>
                    <a:pt x="0" y="109"/>
                    <a:pt x="0" y="7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4" name="Freeform 230">
              <a:extLst>
                <a:ext uri="{FF2B5EF4-FFF2-40B4-BE49-F238E27FC236}">
                  <a16:creationId xmlns:a16="http://schemas.microsoft.com/office/drawing/2014/main" id="{E02CCFD6-33C5-824D-8435-F42E05B3E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5562481"/>
              <a:ext cx="142165" cy="151336"/>
            </a:xfrm>
            <a:custGeom>
              <a:avLst/>
              <a:gdLst>
                <a:gd name="T0" fmla="*/ 0 w 136"/>
                <a:gd name="T1" fmla="*/ 73 h 146"/>
                <a:gd name="T2" fmla="*/ 0 w 136"/>
                <a:gd name="T3" fmla="*/ 73 h 146"/>
                <a:gd name="T4" fmla="*/ 72 w 136"/>
                <a:gd name="T5" fmla="*/ 0 h 146"/>
                <a:gd name="T6" fmla="*/ 135 w 136"/>
                <a:gd name="T7" fmla="*/ 73 h 146"/>
                <a:gd name="T8" fmla="*/ 72 w 136"/>
                <a:gd name="T9" fmla="*/ 145 h 146"/>
                <a:gd name="T10" fmla="*/ 0 w 136"/>
                <a:gd name="T11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46">
                  <a:moveTo>
                    <a:pt x="0" y="73"/>
                  </a:moveTo>
                  <a:lnTo>
                    <a:pt x="0" y="73"/>
                  </a:lnTo>
                  <a:cubicBezTo>
                    <a:pt x="0" y="37"/>
                    <a:pt x="36" y="0"/>
                    <a:pt x="72" y="0"/>
                  </a:cubicBezTo>
                  <a:cubicBezTo>
                    <a:pt x="108" y="0"/>
                    <a:pt x="135" y="37"/>
                    <a:pt x="135" y="73"/>
                  </a:cubicBezTo>
                  <a:cubicBezTo>
                    <a:pt x="135" y="109"/>
                    <a:pt x="108" y="145"/>
                    <a:pt x="72" y="145"/>
                  </a:cubicBezTo>
                  <a:cubicBezTo>
                    <a:pt x="36" y="145"/>
                    <a:pt x="0" y="109"/>
                    <a:pt x="0" y="7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D4C86B6E-8F03-7943-A75A-A96A66A0C9B7}"/>
              </a:ext>
            </a:extLst>
          </p:cNvPr>
          <p:cNvGrpSpPr/>
          <p:nvPr/>
        </p:nvGrpSpPr>
        <p:grpSpPr>
          <a:xfrm>
            <a:off x="2530051" y="349373"/>
            <a:ext cx="19041035" cy="2561450"/>
            <a:chOff x="2668308" y="861425"/>
            <a:chExt cx="19041035" cy="2561450"/>
          </a:xfrm>
        </p:grpSpPr>
        <p:sp>
          <p:nvSpPr>
            <p:cNvPr id="136" name="CuadroTexto 135">
              <a:extLst>
                <a:ext uri="{FF2B5EF4-FFF2-40B4-BE49-F238E27FC236}">
                  <a16:creationId xmlns:a16="http://schemas.microsoft.com/office/drawing/2014/main" id="{7ECC459F-9142-8948-8AF8-B6C68831CC65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137" name="CuadroTexto 136">
              <a:extLst>
                <a:ext uri="{FF2B5EF4-FFF2-40B4-BE49-F238E27FC236}">
                  <a16:creationId xmlns:a16="http://schemas.microsoft.com/office/drawing/2014/main" id="{3D8E0743-3E1A-EA47-92E3-FAF494370246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622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375892-7147-BE41-AA69-030F44AE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10" y="5519420"/>
            <a:ext cx="7518400" cy="7302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B15130-D618-4D4A-B28C-552EBB4A6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5773420"/>
            <a:ext cx="7518400" cy="7302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A23FDB2-8DDF-7F4C-A16E-86159ED03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15" y="774700"/>
            <a:ext cx="7226300" cy="6311900"/>
          </a:xfrm>
          <a:prstGeom prst="rect">
            <a:avLst/>
          </a:prstGeom>
        </p:spPr>
      </p:pic>
      <p:grpSp>
        <p:nvGrpSpPr>
          <p:cNvPr id="66" name="Grupo 65">
            <a:extLst>
              <a:ext uri="{FF2B5EF4-FFF2-40B4-BE49-F238E27FC236}">
                <a16:creationId xmlns:a16="http://schemas.microsoft.com/office/drawing/2014/main" id="{14CE719E-1D7E-E446-82BC-8161E2F2F894}"/>
              </a:ext>
            </a:extLst>
          </p:cNvPr>
          <p:cNvGrpSpPr/>
          <p:nvPr/>
        </p:nvGrpSpPr>
        <p:grpSpPr>
          <a:xfrm>
            <a:off x="7335640" y="2903124"/>
            <a:ext cx="675768" cy="743343"/>
            <a:chOff x="8044114" y="7493224"/>
            <a:chExt cx="675768" cy="743343"/>
          </a:xfrm>
        </p:grpSpPr>
        <p:sp>
          <p:nvSpPr>
            <p:cNvPr id="67" name="Freeform 241">
              <a:extLst>
                <a:ext uri="{FF2B5EF4-FFF2-40B4-BE49-F238E27FC236}">
                  <a16:creationId xmlns:a16="http://schemas.microsoft.com/office/drawing/2014/main" id="{4F3D550D-A4CE-FF42-836F-AD6EF9768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8" name="Freeform 242">
              <a:extLst>
                <a:ext uri="{FF2B5EF4-FFF2-40B4-BE49-F238E27FC236}">
                  <a16:creationId xmlns:a16="http://schemas.microsoft.com/office/drawing/2014/main" id="{9D4CE98D-C6C2-8245-9EA0-EF829533D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9" name="Freeform 243">
              <a:extLst>
                <a:ext uri="{FF2B5EF4-FFF2-40B4-BE49-F238E27FC236}">
                  <a16:creationId xmlns:a16="http://schemas.microsoft.com/office/drawing/2014/main" id="{998C45CD-B9FF-6F4B-9302-C9D6D130D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0" name="Freeform 244">
              <a:extLst>
                <a:ext uri="{FF2B5EF4-FFF2-40B4-BE49-F238E27FC236}">
                  <a16:creationId xmlns:a16="http://schemas.microsoft.com/office/drawing/2014/main" id="{835C3871-97E4-B241-9B75-7B0D025E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" name="Freeform 245">
              <a:extLst>
                <a:ext uri="{FF2B5EF4-FFF2-40B4-BE49-F238E27FC236}">
                  <a16:creationId xmlns:a16="http://schemas.microsoft.com/office/drawing/2014/main" id="{7AA5C728-829D-7949-8286-167FF80E7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" name="Freeform 246">
              <a:extLst>
                <a:ext uri="{FF2B5EF4-FFF2-40B4-BE49-F238E27FC236}">
                  <a16:creationId xmlns:a16="http://schemas.microsoft.com/office/drawing/2014/main" id="{6B2E7D84-34AA-6347-95B3-972009E90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3" name="Freeform 247">
              <a:extLst>
                <a:ext uri="{FF2B5EF4-FFF2-40B4-BE49-F238E27FC236}">
                  <a16:creationId xmlns:a16="http://schemas.microsoft.com/office/drawing/2014/main" id="{EEF978B0-9CED-EE42-B9FB-AF871D14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4" name="Freeform 248">
              <a:extLst>
                <a:ext uri="{FF2B5EF4-FFF2-40B4-BE49-F238E27FC236}">
                  <a16:creationId xmlns:a16="http://schemas.microsoft.com/office/drawing/2014/main" id="{CF94E779-A4AE-724F-A086-10637DEAA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B0887546-4EC9-C74F-92FF-842D78A3049E}"/>
              </a:ext>
            </a:extLst>
          </p:cNvPr>
          <p:cNvGrpSpPr/>
          <p:nvPr/>
        </p:nvGrpSpPr>
        <p:grpSpPr>
          <a:xfrm>
            <a:off x="9801886" y="7996241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79" name="Freeform 257">
              <a:extLst>
                <a:ext uri="{FF2B5EF4-FFF2-40B4-BE49-F238E27FC236}">
                  <a16:creationId xmlns:a16="http://schemas.microsoft.com/office/drawing/2014/main" id="{DC050EDA-2D16-C744-B7A8-2136AAE90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0" name="Freeform 258">
              <a:extLst>
                <a:ext uri="{FF2B5EF4-FFF2-40B4-BE49-F238E27FC236}">
                  <a16:creationId xmlns:a16="http://schemas.microsoft.com/office/drawing/2014/main" id="{D77BDF29-EF49-934A-848E-FA8A24FBA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1" name="Freeform 259">
              <a:extLst>
                <a:ext uri="{FF2B5EF4-FFF2-40B4-BE49-F238E27FC236}">
                  <a16:creationId xmlns:a16="http://schemas.microsoft.com/office/drawing/2014/main" id="{455EE75F-6D8C-4B4E-A82D-1C318B15A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2" name="Freeform 260">
              <a:extLst>
                <a:ext uri="{FF2B5EF4-FFF2-40B4-BE49-F238E27FC236}">
                  <a16:creationId xmlns:a16="http://schemas.microsoft.com/office/drawing/2014/main" id="{89C41F2C-730E-5445-8A45-2E56AC75E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6" name="Freeform 261">
              <a:extLst>
                <a:ext uri="{FF2B5EF4-FFF2-40B4-BE49-F238E27FC236}">
                  <a16:creationId xmlns:a16="http://schemas.microsoft.com/office/drawing/2014/main" id="{AA62133B-94B7-FC4A-9EA6-429C81341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5" name="Freeform 262">
              <a:extLst>
                <a:ext uri="{FF2B5EF4-FFF2-40B4-BE49-F238E27FC236}">
                  <a16:creationId xmlns:a16="http://schemas.microsoft.com/office/drawing/2014/main" id="{26968C4B-7761-154F-8E19-CFB5AE13B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08DA7FF4-EF66-6B46-9BF0-C44632F6AB97}"/>
              </a:ext>
            </a:extLst>
          </p:cNvPr>
          <p:cNvGrpSpPr/>
          <p:nvPr/>
        </p:nvGrpSpPr>
        <p:grpSpPr>
          <a:xfrm>
            <a:off x="5657850" y="3795137"/>
            <a:ext cx="4031348" cy="1266231"/>
            <a:chOff x="4263265" y="1816281"/>
            <a:chExt cx="4236804" cy="1266231"/>
          </a:xfrm>
        </p:grpSpPr>
        <p:sp>
          <p:nvSpPr>
            <p:cNvPr id="107" name="CuadroTexto 395">
              <a:extLst>
                <a:ext uri="{FF2B5EF4-FFF2-40B4-BE49-F238E27FC236}">
                  <a16:creationId xmlns:a16="http://schemas.microsoft.com/office/drawing/2014/main" id="{035A8A2C-9DEA-B74E-B8F1-C63AA6228D5C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08" name="Rectangle 40">
              <a:extLst>
                <a:ext uri="{FF2B5EF4-FFF2-40B4-BE49-F238E27FC236}">
                  <a16:creationId xmlns:a16="http://schemas.microsoft.com/office/drawing/2014/main" id="{6DCCD77D-6D05-D94F-AA96-569EB1180CA5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0F97AFD8-7AD6-D84D-B19B-8D0DE2B361CE}"/>
              </a:ext>
            </a:extLst>
          </p:cNvPr>
          <p:cNvGrpSpPr/>
          <p:nvPr/>
        </p:nvGrpSpPr>
        <p:grpSpPr>
          <a:xfrm>
            <a:off x="8164642" y="8840806"/>
            <a:ext cx="4031348" cy="1266231"/>
            <a:chOff x="4263265" y="1816281"/>
            <a:chExt cx="4236804" cy="1266231"/>
          </a:xfrm>
        </p:grpSpPr>
        <p:sp>
          <p:nvSpPr>
            <p:cNvPr id="116" name="CuadroTexto 395">
              <a:extLst>
                <a:ext uri="{FF2B5EF4-FFF2-40B4-BE49-F238E27FC236}">
                  <a16:creationId xmlns:a16="http://schemas.microsoft.com/office/drawing/2014/main" id="{7C24D15F-B4B3-3740-BB5E-FED4D42B75D8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18" name="Rectangle 40">
              <a:extLst>
                <a:ext uri="{FF2B5EF4-FFF2-40B4-BE49-F238E27FC236}">
                  <a16:creationId xmlns:a16="http://schemas.microsoft.com/office/drawing/2014/main" id="{6D67F40C-3266-4A4B-AEDB-A00458113115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539F7998-D525-244B-9CA2-B3444E2A3F02}"/>
              </a:ext>
            </a:extLst>
          </p:cNvPr>
          <p:cNvGrpSpPr/>
          <p:nvPr/>
        </p:nvGrpSpPr>
        <p:grpSpPr>
          <a:xfrm>
            <a:off x="4669864" y="8459506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39" name="Freeform 314">
              <a:extLst>
                <a:ext uri="{FF2B5EF4-FFF2-40B4-BE49-F238E27FC236}">
                  <a16:creationId xmlns:a16="http://schemas.microsoft.com/office/drawing/2014/main" id="{9C8F3BE8-7FB7-FC4A-B276-461296752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0" name="Freeform 315">
              <a:extLst>
                <a:ext uri="{FF2B5EF4-FFF2-40B4-BE49-F238E27FC236}">
                  <a16:creationId xmlns:a16="http://schemas.microsoft.com/office/drawing/2014/main" id="{EB8149BB-85BC-C748-8AAD-4872977C1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1" name="Freeform 316">
              <a:extLst>
                <a:ext uri="{FF2B5EF4-FFF2-40B4-BE49-F238E27FC236}">
                  <a16:creationId xmlns:a16="http://schemas.microsoft.com/office/drawing/2014/main" id="{D07EEBBB-E62F-7547-8F34-A48CBCE39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2" name="Freeform 317">
              <a:extLst>
                <a:ext uri="{FF2B5EF4-FFF2-40B4-BE49-F238E27FC236}">
                  <a16:creationId xmlns:a16="http://schemas.microsoft.com/office/drawing/2014/main" id="{B6E5B9F8-0639-944D-9ADA-3AB91CA7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3" name="Freeform 318">
              <a:extLst>
                <a:ext uri="{FF2B5EF4-FFF2-40B4-BE49-F238E27FC236}">
                  <a16:creationId xmlns:a16="http://schemas.microsoft.com/office/drawing/2014/main" id="{69E2F9DD-0CBE-5643-A9AD-1F646961F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0D6A28D1-5383-1440-94FA-F3C92FC46002}"/>
              </a:ext>
            </a:extLst>
          </p:cNvPr>
          <p:cNvGrpSpPr/>
          <p:nvPr/>
        </p:nvGrpSpPr>
        <p:grpSpPr>
          <a:xfrm>
            <a:off x="2960539" y="9297811"/>
            <a:ext cx="4031348" cy="1266231"/>
            <a:chOff x="4263265" y="1816281"/>
            <a:chExt cx="4236804" cy="1266231"/>
          </a:xfrm>
        </p:grpSpPr>
        <p:sp>
          <p:nvSpPr>
            <p:cNvPr id="145" name="CuadroTexto 395">
              <a:extLst>
                <a:ext uri="{FF2B5EF4-FFF2-40B4-BE49-F238E27FC236}">
                  <a16:creationId xmlns:a16="http://schemas.microsoft.com/office/drawing/2014/main" id="{977129E2-A315-0D45-ACCF-B9FE458E41B2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46" name="Rectangle 40">
              <a:extLst>
                <a:ext uri="{FF2B5EF4-FFF2-40B4-BE49-F238E27FC236}">
                  <a16:creationId xmlns:a16="http://schemas.microsoft.com/office/drawing/2014/main" id="{411D51C7-6AE2-3C44-9E0A-CA3CB37ED55E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47" name="Group 71">
            <a:extLst>
              <a:ext uri="{FF2B5EF4-FFF2-40B4-BE49-F238E27FC236}">
                <a16:creationId xmlns:a16="http://schemas.microsoft.com/office/drawing/2014/main" id="{DF6E4C12-C064-FA4E-8058-891C37755E31}"/>
              </a:ext>
            </a:extLst>
          </p:cNvPr>
          <p:cNvGrpSpPr/>
          <p:nvPr/>
        </p:nvGrpSpPr>
        <p:grpSpPr>
          <a:xfrm>
            <a:off x="14745371" y="5401023"/>
            <a:ext cx="8909115" cy="2500601"/>
            <a:chOff x="2232442" y="3643574"/>
            <a:chExt cx="8954788" cy="2500601"/>
          </a:xfrm>
        </p:grpSpPr>
        <p:sp>
          <p:nvSpPr>
            <p:cNvPr id="148" name="CuadroTexto 598">
              <a:extLst>
                <a:ext uri="{FF2B5EF4-FFF2-40B4-BE49-F238E27FC236}">
                  <a16:creationId xmlns:a16="http://schemas.microsoft.com/office/drawing/2014/main" id="{C3DB51E7-F38E-F744-AA06-3580C8A6883D}"/>
                </a:ext>
              </a:extLst>
            </p:cNvPr>
            <p:cNvSpPr txBox="1"/>
            <p:nvPr/>
          </p:nvSpPr>
          <p:spPr>
            <a:xfrm>
              <a:off x="2232442" y="3643574"/>
              <a:ext cx="547847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149" name="CuadroTexto 599">
              <a:extLst>
                <a:ext uri="{FF2B5EF4-FFF2-40B4-BE49-F238E27FC236}">
                  <a16:creationId xmlns:a16="http://schemas.microsoft.com/office/drawing/2014/main" id="{A4E980EC-B8AD-5B4F-B51E-C9318026327E}"/>
                </a:ext>
              </a:extLst>
            </p:cNvPr>
            <p:cNvSpPr txBox="1"/>
            <p:nvPr/>
          </p:nvSpPr>
          <p:spPr>
            <a:xfrm>
              <a:off x="2236244" y="4943846"/>
              <a:ext cx="89509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078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Watercolor 2">
      <a:dk1>
        <a:srgbClr val="989998"/>
      </a:dk1>
      <a:lt1>
        <a:srgbClr val="FFFFFF"/>
      </a:lt1>
      <a:dk2>
        <a:srgbClr val="353E49"/>
      </a:dk2>
      <a:lt2>
        <a:srgbClr val="FDFFFE"/>
      </a:lt2>
      <a:accent1>
        <a:srgbClr val="B3B3F6"/>
      </a:accent1>
      <a:accent2>
        <a:srgbClr val="B5CEF6"/>
      </a:accent2>
      <a:accent3>
        <a:srgbClr val="BCF0F4"/>
      </a:accent3>
      <a:accent4>
        <a:srgbClr val="7FB2EB"/>
      </a:accent4>
      <a:accent5>
        <a:srgbClr val="DDDFDF"/>
      </a:accent5>
      <a:accent6>
        <a:srgbClr val="E1E2E1"/>
      </a:accent6>
      <a:hlink>
        <a:srgbClr val="CCCCFF"/>
      </a:hlink>
      <a:folHlink>
        <a:srgbClr val="B2B2B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92579</TotalTime>
  <Words>521</Words>
  <Application>Microsoft Macintosh PowerPoint</Application>
  <PresentationFormat>Personalizado</PresentationFormat>
  <Paragraphs>138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8" baseType="lpstr">
      <vt:lpstr>Arial Unicode MS</vt:lpstr>
      <vt:lpstr>Arial</vt:lpstr>
      <vt:lpstr>Calibri</vt:lpstr>
      <vt:lpstr>Calibri Light</vt:lpstr>
      <vt:lpstr>Lato</vt:lpstr>
      <vt:lpstr>Lato Heavy</vt:lpstr>
      <vt:lpstr>Lato Light</vt:lpstr>
      <vt:lpstr>Montserrat Light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16649</cp:revision>
  <dcterms:created xsi:type="dcterms:W3CDTF">2014-11-12T21:47:38Z</dcterms:created>
  <dcterms:modified xsi:type="dcterms:W3CDTF">2019-10-17T16:34:55Z</dcterms:modified>
  <cp:category/>
</cp:coreProperties>
</file>